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1" r:id="rId1"/>
    <p:sldMasterId id="2147483648" r:id="rId2"/>
  </p:sldMasterIdLst>
  <p:notesMasterIdLst>
    <p:notesMasterId r:id="rId31"/>
  </p:notesMasterIdLst>
  <p:sldIdLst>
    <p:sldId id="378" r:id="rId3"/>
    <p:sldId id="355" r:id="rId4"/>
    <p:sldId id="356" r:id="rId5"/>
    <p:sldId id="380" r:id="rId6"/>
    <p:sldId id="395" r:id="rId7"/>
    <p:sldId id="384" r:id="rId8"/>
    <p:sldId id="385" r:id="rId9"/>
    <p:sldId id="357" r:id="rId10"/>
    <p:sldId id="339" r:id="rId11"/>
    <p:sldId id="336" r:id="rId12"/>
    <p:sldId id="337" r:id="rId13"/>
    <p:sldId id="350" r:id="rId14"/>
    <p:sldId id="400" r:id="rId15"/>
    <p:sldId id="386" r:id="rId16"/>
    <p:sldId id="387" r:id="rId17"/>
    <p:sldId id="388" r:id="rId18"/>
    <p:sldId id="394" r:id="rId19"/>
    <p:sldId id="389" r:id="rId20"/>
    <p:sldId id="402" r:id="rId21"/>
    <p:sldId id="403" r:id="rId22"/>
    <p:sldId id="404" r:id="rId23"/>
    <p:sldId id="390" r:id="rId24"/>
    <p:sldId id="398" r:id="rId25"/>
    <p:sldId id="393" r:id="rId26"/>
    <p:sldId id="399" r:id="rId27"/>
    <p:sldId id="397" r:id="rId28"/>
    <p:sldId id="401" r:id="rId29"/>
    <p:sldId id="327" r:id="rId30"/>
  </p:sldIdLst>
  <p:sldSz cx="9144000" cy="6858000" type="screen4x3"/>
  <p:notesSz cx="6858000" cy="9144000"/>
  <p:defaultTextStyle>
    <a:defPPr>
      <a:defRPr lang="en-GB"/>
    </a:defPPr>
    <a:lvl1pPr algn="l" defTabSz="457200" rtl="0" fontAlgn="base">
      <a:spcBef>
        <a:spcPct val="0"/>
      </a:spcBef>
      <a:spcAft>
        <a:spcPct val="0"/>
      </a:spcAft>
      <a:defRPr kern="1200">
        <a:solidFill>
          <a:schemeClr val="tx1"/>
        </a:solidFill>
        <a:latin typeface="Arial" charset="0"/>
        <a:ea typeface="ＭＳ Ｐゴシック"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74A7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74" autoAdjust="0"/>
    <p:restoredTop sz="88152"/>
  </p:normalViewPr>
  <p:slideViewPr>
    <p:cSldViewPr snapToGrid="0" snapToObjects="1">
      <p:cViewPr varScale="1">
        <p:scale>
          <a:sx n="92" d="100"/>
          <a:sy n="92" d="100"/>
        </p:scale>
        <p:origin x="512" y="16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 Id="rId8" Type="http://schemas.openxmlformats.org/officeDocument/2006/relationships/slide" Target="slides/slide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de-DE" dirty="0"/>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2A779498-0D63-42FE-9FFB-8A4D3A9A474D}" type="datetimeFigureOut">
              <a:rPr lang="de-DE"/>
              <a:pPr>
                <a:defRPr/>
              </a:pPr>
              <a:t>12.04.18</a:t>
            </a:fld>
            <a:endParaRPr lang="de-DE" dirty="0"/>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de-DE" noProof="0" dirty="0"/>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de-DE" noProof="0"/>
              <a:t>Textmasterformate durch Klicken bearbeiten</a:t>
            </a:r>
          </a:p>
          <a:p>
            <a:pPr lvl="1"/>
            <a:r>
              <a:rPr lang="de-DE" noProof="0"/>
              <a:t>Zweite Ebene</a:t>
            </a:r>
          </a:p>
          <a:p>
            <a:pPr lvl="2"/>
            <a:r>
              <a:rPr lang="de-DE" noProof="0"/>
              <a:t>Dritte Ebene</a:t>
            </a:r>
          </a:p>
          <a:p>
            <a:pPr lvl="3"/>
            <a:r>
              <a:rPr lang="de-DE" noProof="0"/>
              <a:t>Vierte Ebene</a:t>
            </a:r>
          </a:p>
          <a:p>
            <a:pPr lvl="4"/>
            <a:r>
              <a:rPr lang="de-DE" noProof="0"/>
              <a:t>Fünfte Ebene</a:t>
            </a:r>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de-DE" dirty="0"/>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63271A3C-A2B2-447E-935F-18F67BE056FE}" type="slidenum">
              <a:rPr lang="de-DE"/>
              <a:pPr>
                <a:defRPr/>
              </a:pPr>
              <a:t>‹Nr.›</a:t>
            </a:fld>
            <a:endParaRPr lang="de-DE" dirty="0"/>
          </a:p>
        </p:txBody>
      </p:sp>
    </p:spTree>
    <p:extLst>
      <p:ext uri="{BB962C8B-B14F-4D97-AF65-F5344CB8AC3E}">
        <p14:creationId xmlns:p14="http://schemas.microsoft.com/office/powerpoint/2010/main" val="203849088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10"/>
          </p:nvPr>
        </p:nvSpPr>
        <p:spPr/>
        <p:txBody>
          <a:bodyPr/>
          <a:lstStyle/>
          <a:p>
            <a:pPr>
              <a:defRPr/>
            </a:pPr>
            <a:fld id="{63271A3C-A2B2-447E-935F-18F67BE056FE}" type="slidenum">
              <a:rPr lang="de-DE" smtClean="0"/>
              <a:pPr>
                <a:defRPr/>
              </a:pPr>
              <a:t>1</a:t>
            </a:fld>
            <a:endParaRPr lang="de-DE" dirty="0"/>
          </a:p>
        </p:txBody>
      </p:sp>
    </p:spTree>
    <p:extLst>
      <p:ext uri="{BB962C8B-B14F-4D97-AF65-F5344CB8AC3E}">
        <p14:creationId xmlns:p14="http://schemas.microsoft.com/office/powerpoint/2010/main" val="18066755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CH" dirty="0"/>
              <a:t>EURAMET </a:t>
            </a:r>
            <a:r>
              <a:rPr lang="de-CH" dirty="0" err="1"/>
              <a:t>is</a:t>
            </a:r>
            <a:r>
              <a:rPr lang="de-CH" dirty="0"/>
              <a:t> </a:t>
            </a:r>
            <a:r>
              <a:rPr lang="de-CH" dirty="0" err="1"/>
              <a:t>the</a:t>
            </a:r>
            <a:r>
              <a:rPr lang="de-CH" dirty="0"/>
              <a:t> </a:t>
            </a:r>
            <a:r>
              <a:rPr lang="de-CH" dirty="0" err="1"/>
              <a:t>association</a:t>
            </a:r>
            <a:r>
              <a:rPr lang="de-CH" baseline="0" dirty="0"/>
              <a:t> </a:t>
            </a:r>
            <a:r>
              <a:rPr lang="de-CH" baseline="0" dirty="0" err="1"/>
              <a:t>of</a:t>
            </a:r>
            <a:r>
              <a:rPr lang="de-CH" baseline="0" dirty="0"/>
              <a:t> NMIs in Europe. </a:t>
            </a:r>
            <a:r>
              <a:rPr lang="de-CH" baseline="0" dirty="0" err="1"/>
              <a:t>It</a:t>
            </a:r>
            <a:r>
              <a:rPr lang="de-CH" baseline="0" dirty="0"/>
              <a:t> </a:t>
            </a:r>
            <a:r>
              <a:rPr lang="de-CH" baseline="0" dirty="0" err="1"/>
              <a:t>has</a:t>
            </a:r>
            <a:r>
              <a:rPr lang="de-CH" baseline="0" dirty="0"/>
              <a:t> 37 NMIs </a:t>
            </a:r>
            <a:r>
              <a:rPr lang="de-CH" baseline="0" dirty="0" err="1"/>
              <a:t>as</a:t>
            </a:r>
            <a:r>
              <a:rPr lang="de-CH" baseline="0" dirty="0"/>
              <a:t> </a:t>
            </a:r>
            <a:r>
              <a:rPr lang="de-CH" baseline="0" dirty="0" err="1"/>
              <a:t>members</a:t>
            </a:r>
            <a:r>
              <a:rPr lang="de-CH" baseline="0" dirty="0"/>
              <a:t> </a:t>
            </a:r>
            <a:r>
              <a:rPr lang="de-CH" baseline="0" dirty="0" err="1"/>
              <a:t>and</a:t>
            </a:r>
            <a:r>
              <a:rPr lang="de-CH" baseline="0" dirty="0"/>
              <a:t> 78 </a:t>
            </a:r>
            <a:r>
              <a:rPr lang="de-CH" baseline="0" dirty="0" err="1"/>
              <a:t>Designeted</a:t>
            </a:r>
            <a:r>
              <a:rPr lang="de-CH" baseline="0" dirty="0"/>
              <a:t> Institutes </a:t>
            </a:r>
            <a:r>
              <a:rPr lang="de-CH" baseline="0" dirty="0" err="1"/>
              <a:t>as</a:t>
            </a:r>
            <a:r>
              <a:rPr lang="de-CH" baseline="0" dirty="0"/>
              <a:t> </a:t>
            </a:r>
            <a:r>
              <a:rPr lang="de-CH" baseline="0" dirty="0" err="1"/>
              <a:t>associate</a:t>
            </a:r>
            <a:r>
              <a:rPr lang="de-CH" baseline="0" dirty="0"/>
              <a:t> </a:t>
            </a:r>
            <a:r>
              <a:rPr lang="de-CH" baseline="0" dirty="0" err="1"/>
              <a:t>members</a:t>
            </a:r>
            <a:r>
              <a:rPr lang="de-CH" baseline="0" dirty="0"/>
              <a:t>. EURAMET </a:t>
            </a:r>
            <a:r>
              <a:rPr lang="de-CH" baseline="0" dirty="0" err="1"/>
              <a:t>represents</a:t>
            </a:r>
            <a:r>
              <a:rPr lang="de-CH" baseline="0" dirty="0"/>
              <a:t> </a:t>
            </a:r>
            <a:r>
              <a:rPr lang="de-CH" baseline="0" dirty="0" err="1"/>
              <a:t>over</a:t>
            </a:r>
            <a:r>
              <a:rPr lang="de-CH" baseline="0" dirty="0"/>
              <a:t> 5000 </a:t>
            </a:r>
            <a:r>
              <a:rPr lang="de-CH" baseline="0" dirty="0" err="1"/>
              <a:t>metrologists</a:t>
            </a:r>
            <a:r>
              <a:rPr lang="de-CH" baseline="0" dirty="0"/>
              <a:t> in NMIs </a:t>
            </a:r>
            <a:r>
              <a:rPr lang="de-CH" baseline="0" dirty="0" err="1"/>
              <a:t>and</a:t>
            </a:r>
            <a:r>
              <a:rPr lang="de-CH" baseline="0" dirty="0"/>
              <a:t> 1500 in DIs.</a:t>
            </a:r>
            <a:endParaRPr lang="de-CH" dirty="0"/>
          </a:p>
        </p:txBody>
      </p:sp>
      <p:sp>
        <p:nvSpPr>
          <p:cNvPr id="4" name="Foliennummernplatzhalter 3"/>
          <p:cNvSpPr>
            <a:spLocks noGrp="1"/>
          </p:cNvSpPr>
          <p:nvPr>
            <p:ph type="sldNum" sz="quarter" idx="10"/>
          </p:nvPr>
        </p:nvSpPr>
        <p:spPr/>
        <p:txBody>
          <a:bodyPr/>
          <a:lstStyle/>
          <a:p>
            <a:fld id="{97FC4EED-3833-445F-B34F-829D8BE1D806}" type="slidenum">
              <a:rPr lang="de-CH" smtClean="0"/>
              <a:pPr/>
              <a:t>2</a:t>
            </a:fld>
            <a:endParaRPr lang="de-CH"/>
          </a:p>
        </p:txBody>
      </p:sp>
    </p:spTree>
    <p:extLst>
      <p:ext uri="{BB962C8B-B14F-4D97-AF65-F5344CB8AC3E}">
        <p14:creationId xmlns:p14="http://schemas.microsoft.com/office/powerpoint/2010/main" val="29992569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28583" indent="-228583">
              <a:buFontTx/>
              <a:buAutoNum type="arabicParenR"/>
            </a:pPr>
            <a:r>
              <a:rPr lang="en-GB" dirty="0"/>
              <a:t> Europe’s 37 NMIs supported by 76 DIs are the peak of the measurement infrastructure for the region, but whether you be an industrialist or regulator with a measurement issue, how do you know which of them to approach – </a:t>
            </a:r>
            <a:r>
              <a:rPr lang="en-GB" dirty="0" err="1"/>
              <a:t>Euramet</a:t>
            </a:r>
            <a:r>
              <a:rPr lang="en-GB" dirty="0"/>
              <a:t> provides the gateway....</a:t>
            </a:r>
          </a:p>
          <a:p>
            <a:pPr marL="228583" indent="-228583">
              <a:buFontTx/>
              <a:buAutoNum type="arabicParenR"/>
            </a:pPr>
            <a:endParaRPr lang="en-GB" dirty="0"/>
          </a:p>
          <a:p>
            <a:pPr marL="228583" indent="-228583">
              <a:buFontTx/>
              <a:buAutoNum type="arabicParenR"/>
            </a:pPr>
            <a:r>
              <a:rPr lang="en-GB" dirty="0"/>
              <a:t> If it is a single issue that can solved by a single member we will put you in touch. If it requires multidisciplinary research, where the best researchers are in different members, then we have the tool (the EMRP) which can align the different national contributions to the research and add some funding for academic or industrial participation.</a:t>
            </a:r>
          </a:p>
          <a:p>
            <a:pPr marL="228583" indent="-228583">
              <a:buFontTx/>
              <a:buAutoNum type="arabicParenR"/>
            </a:pPr>
            <a:endParaRPr lang="en-GB" dirty="0"/>
          </a:p>
          <a:p>
            <a:pPr marL="228583" indent="-228583">
              <a:buFontTx/>
              <a:buAutoNum type="arabicParenR"/>
            </a:pPr>
            <a:r>
              <a:rPr lang="en-GB" dirty="0"/>
              <a:t> It represents the region to others – it polices the assurance of measurement traceability within Europe and cooperates with other regions to ensure everyone is consistent</a:t>
            </a:r>
          </a:p>
          <a:p>
            <a:pPr marL="228583" indent="-228583">
              <a:buFontTx/>
              <a:buAutoNum type="arabicParenR"/>
            </a:pPr>
            <a:endParaRPr lang="en-GB" dirty="0"/>
          </a:p>
          <a:p>
            <a:pPr marL="228583" indent="-228583">
              <a:buFontTx/>
              <a:buAutoNum type="arabicParenR"/>
            </a:pPr>
            <a:r>
              <a:rPr lang="en-GB" dirty="0"/>
              <a:t> For the metrology community – it promotes the importance of what we do, reminding Governments that a measurement infrastructure is one of their ancient responsibilities and still relevant to today’s challenges.</a:t>
            </a:r>
            <a:endParaRPr lang="de-CH" dirty="0"/>
          </a:p>
        </p:txBody>
      </p:sp>
      <p:sp>
        <p:nvSpPr>
          <p:cNvPr id="4" name="Foliennummernplatzhalter 3"/>
          <p:cNvSpPr>
            <a:spLocks noGrp="1"/>
          </p:cNvSpPr>
          <p:nvPr>
            <p:ph type="sldNum" sz="quarter" idx="10"/>
          </p:nvPr>
        </p:nvSpPr>
        <p:spPr/>
        <p:txBody>
          <a:bodyPr/>
          <a:lstStyle/>
          <a:p>
            <a:fld id="{97FC4EED-3833-445F-B34F-829D8BE1D806}" type="slidenum">
              <a:rPr lang="de-CH" smtClean="0"/>
              <a:pPr/>
              <a:t>3</a:t>
            </a:fld>
            <a:endParaRPr lang="de-CH"/>
          </a:p>
        </p:txBody>
      </p:sp>
    </p:spTree>
    <p:extLst>
      <p:ext uri="{BB962C8B-B14F-4D97-AF65-F5344CB8AC3E}">
        <p14:creationId xmlns:p14="http://schemas.microsoft.com/office/powerpoint/2010/main" val="24183835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10"/>
          </p:nvPr>
        </p:nvSpPr>
        <p:spPr/>
        <p:txBody>
          <a:bodyPr/>
          <a:lstStyle/>
          <a:p>
            <a:fld id="{97FC4EED-3833-445F-B34F-829D8BE1D806}" type="slidenum">
              <a:rPr lang="de-CH" smtClean="0"/>
              <a:pPr/>
              <a:t>8</a:t>
            </a:fld>
            <a:endParaRPr lang="de-CH"/>
          </a:p>
        </p:txBody>
      </p:sp>
    </p:spTree>
    <p:extLst>
      <p:ext uri="{BB962C8B-B14F-4D97-AF65-F5344CB8AC3E}">
        <p14:creationId xmlns:p14="http://schemas.microsoft.com/office/powerpoint/2010/main" val="34995139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de-DE"/>
          </a:p>
        </p:txBody>
      </p:sp>
      <p:sp>
        <p:nvSpPr>
          <p:cNvPr id="35844" name="Foliennummernplatzhalt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eaLnBrk="1" hangingPunct="1"/>
            <a:fld id="{5DC0319D-2317-4E80-97EB-963E25C854C3}" type="slidenum">
              <a:rPr lang="de-DE" altLang="de-DE" smtClean="0"/>
              <a:pPr eaLnBrk="1" hangingPunct="1"/>
              <a:t>11</a:t>
            </a:fld>
            <a:endParaRPr lang="de-DE" altLang="de-D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a:extLst>
              <a:ext uri="{FF2B5EF4-FFF2-40B4-BE49-F238E27FC236}">
                <a16:creationId xmlns:a16="http://schemas.microsoft.com/office/drawing/2014/main" id="{E1B9D078-AF0F-4577-B082-4C20DAC45EE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Notes Placeholder 2">
            <a:extLst>
              <a:ext uri="{FF2B5EF4-FFF2-40B4-BE49-F238E27FC236}">
                <a16:creationId xmlns:a16="http://schemas.microsoft.com/office/drawing/2014/main" id="{0D3258B4-583D-440E-85DA-A7B3ADE440D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19460" name="Slide Number Placeholder 3">
            <a:extLst>
              <a:ext uri="{FF2B5EF4-FFF2-40B4-BE49-F238E27FC236}">
                <a16:creationId xmlns:a16="http://schemas.microsoft.com/office/drawing/2014/main" id="{F72340F9-B1FC-49C0-A627-840691A39D2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A29E711-6DD6-442B-8D9F-157F3A83C109}" type="slidenum">
              <a:rPr lang="en-GB" altLang="de-DE" smtClean="0"/>
              <a:pPr/>
              <a:t>23</a:t>
            </a:fld>
            <a:endParaRPr lang="en-GB" altLang="de-DE"/>
          </a:p>
        </p:txBody>
      </p:sp>
    </p:spTree>
    <p:extLst>
      <p:ext uri="{BB962C8B-B14F-4D97-AF65-F5344CB8AC3E}">
        <p14:creationId xmlns:p14="http://schemas.microsoft.com/office/powerpoint/2010/main" val="24358251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pPr>
              <a:defRPr/>
            </a:pPr>
            <a:fld id="{3075078E-C2B4-4033-8455-E48672EF4BE2}" type="slidenum">
              <a:rPr lang="en-GB" smtClean="0"/>
              <a:pPr>
                <a:defRPr/>
              </a:pPr>
              <a:t>24</a:t>
            </a:fld>
            <a:endParaRPr lang="en-GB" dirty="0"/>
          </a:p>
        </p:txBody>
      </p:sp>
    </p:spTree>
    <p:extLst>
      <p:ext uri="{BB962C8B-B14F-4D97-AF65-F5344CB8AC3E}">
        <p14:creationId xmlns:p14="http://schemas.microsoft.com/office/powerpoint/2010/main" val="19355608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Folienbildplatzhalter 1">
            <a:extLst>
              <a:ext uri="{FF2B5EF4-FFF2-40B4-BE49-F238E27FC236}">
                <a16:creationId xmlns:a16="http://schemas.microsoft.com/office/drawing/2014/main" id="{D67BF85F-81B5-4230-87F4-38CCA452F7E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izenplatzhalter 2">
            <a:extLst>
              <a:ext uri="{FF2B5EF4-FFF2-40B4-BE49-F238E27FC236}">
                <a16:creationId xmlns:a16="http://schemas.microsoft.com/office/drawing/2014/main" id="{0D7EA783-5C30-4E94-B25F-20A1BCE92F5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342900" indent="-342900">
              <a:buFontTx/>
              <a:buChar char="•"/>
            </a:pPr>
            <a:r>
              <a:rPr lang="sl-SI" altLang="en-US" sz="1800"/>
              <a:t>Initiative coming from:</a:t>
            </a:r>
          </a:p>
          <a:p>
            <a:pPr marL="342900" indent="-342900">
              <a:buFontTx/>
              <a:buChar char="•"/>
            </a:pPr>
            <a:r>
              <a:rPr lang="sl-SI" altLang="en-US" sz="1800"/>
              <a:t>BOD-WGCB</a:t>
            </a:r>
          </a:p>
          <a:p>
            <a:pPr marL="342900" indent="-342900">
              <a:buFontTx/>
              <a:buChar char="•"/>
            </a:pPr>
            <a:r>
              <a:rPr lang="sl-SI" altLang="en-US" sz="1800"/>
              <a:t>TC-Q</a:t>
            </a:r>
          </a:p>
          <a:p>
            <a:pPr marL="342900" indent="-342900">
              <a:buFontTx/>
              <a:buChar char="•"/>
            </a:pPr>
            <a:r>
              <a:rPr lang="sl-SI" altLang="en-US" sz="1800"/>
              <a:t>BOD-WGDI</a:t>
            </a:r>
            <a:endParaRPr lang="en-US" altLang="en-US" sz="1800"/>
          </a:p>
        </p:txBody>
      </p:sp>
      <p:sp>
        <p:nvSpPr>
          <p:cNvPr id="27652" name="Foliennummernplatzhalter 3">
            <a:extLst>
              <a:ext uri="{FF2B5EF4-FFF2-40B4-BE49-F238E27FC236}">
                <a16:creationId xmlns:a16="http://schemas.microsoft.com/office/drawing/2014/main" id="{EB4C659C-16AD-4ECB-947E-F1CDA6A5C79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F87AC073-A40D-4B69-996E-8570A9C91FAB}" type="slidenum">
              <a:rPr lang="en-GB" altLang="en-US" smtClean="0"/>
              <a:pPr/>
              <a:t>25</a:t>
            </a:fld>
            <a:endParaRPr lang="en-GB" altLang="en-US"/>
          </a:p>
        </p:txBody>
      </p:sp>
    </p:spTree>
    <p:extLst>
      <p:ext uri="{BB962C8B-B14F-4D97-AF65-F5344CB8AC3E}">
        <p14:creationId xmlns:p14="http://schemas.microsoft.com/office/powerpoint/2010/main" val="10375699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Nearly 16,000 downloads in 2017!</a:t>
            </a:r>
          </a:p>
        </p:txBody>
      </p:sp>
      <p:sp>
        <p:nvSpPr>
          <p:cNvPr id="4" name="Slide Number Placeholder 3"/>
          <p:cNvSpPr>
            <a:spLocks noGrp="1"/>
          </p:cNvSpPr>
          <p:nvPr>
            <p:ph type="sldNum" sz="quarter" idx="10"/>
          </p:nvPr>
        </p:nvSpPr>
        <p:spPr/>
        <p:txBody>
          <a:bodyPr/>
          <a:lstStyle/>
          <a:p>
            <a:fld id="{97FC4EED-3833-445F-B34F-829D8BE1D806}" type="slidenum">
              <a:rPr lang="de-CH" smtClean="0"/>
              <a:pPr/>
              <a:t>26</a:t>
            </a:fld>
            <a:endParaRPr lang="de-CH"/>
          </a:p>
        </p:txBody>
      </p:sp>
    </p:spTree>
    <p:extLst>
      <p:ext uri="{BB962C8B-B14F-4D97-AF65-F5344CB8AC3E}">
        <p14:creationId xmlns:p14="http://schemas.microsoft.com/office/powerpoint/2010/main" val="400392844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jpe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descr="PPT Image 2.jpg"/>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0" y="0"/>
            <a:ext cx="43878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4806324" y="2138030"/>
            <a:ext cx="3483070" cy="2326229"/>
          </a:xfrm>
          <a:prstGeom prst="rect">
            <a:avLst/>
          </a:prstGeom>
        </p:spPr>
        <p:txBody>
          <a:bodyPr/>
          <a:lstStyle>
            <a:lvl1pPr algn="l">
              <a:defRPr sz="2400" b="1" i="0">
                <a:latin typeface="Arial"/>
                <a:cs typeface="Arial"/>
              </a:defRPr>
            </a:lvl1pPr>
          </a:lstStyle>
          <a:p>
            <a:r>
              <a:rPr lang="ga-IE" dirty="0"/>
              <a:t>Click to edit Master title style</a:t>
            </a:r>
            <a:endParaRPr lang="en-GB" dirty="0"/>
          </a:p>
        </p:txBody>
      </p:sp>
      <p:sp>
        <p:nvSpPr>
          <p:cNvPr id="3" name="Subtitle 2"/>
          <p:cNvSpPr>
            <a:spLocks noGrp="1"/>
          </p:cNvSpPr>
          <p:nvPr>
            <p:ph type="subTitle" idx="1"/>
          </p:nvPr>
        </p:nvSpPr>
        <p:spPr>
          <a:xfrm>
            <a:off x="4806323" y="4684811"/>
            <a:ext cx="2540054" cy="1247318"/>
          </a:xfrm>
          <a:prstGeom prst="rect">
            <a:avLst/>
          </a:prstGeom>
        </p:spPr>
        <p:txBody>
          <a:bodyPr/>
          <a:lstStyle>
            <a:lvl1pPr marL="0" indent="0" algn="l">
              <a:buNone/>
              <a:defRPr sz="1800" b="0" i="0">
                <a:solidFill>
                  <a:schemeClr val="tx1">
                    <a:tint val="75000"/>
                  </a:schemeClr>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ga-IE" dirty="0"/>
              <a:t>Click to edit Master subtitle style</a:t>
            </a:r>
            <a:endParaRPr lang="en-GB" dirty="0"/>
          </a:p>
        </p:txBody>
      </p:sp>
    </p:spTree>
    <p:extLst>
      <p:ext uri="{BB962C8B-B14F-4D97-AF65-F5344CB8AC3E}">
        <p14:creationId xmlns:p14="http://schemas.microsoft.com/office/powerpoint/2010/main" val="34637017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8" descr="PPT TEXT BAR.jpg"/>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858838" y="6604000"/>
            <a:ext cx="76104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019174" y="446088"/>
            <a:ext cx="6038851" cy="620712"/>
          </a:xfrm>
        </p:spPr>
        <p:txBody>
          <a:bodyPr anchor="ctr"/>
          <a:lstStyle>
            <a:lvl1pPr algn="l">
              <a:defRPr sz="2400">
                <a:solidFill>
                  <a:srgbClr val="174A7C"/>
                </a:solidFill>
                <a:latin typeface="Arial" panose="020B0604020202020204" pitchFamily="34" charset="0"/>
                <a:cs typeface="Arial" panose="020B0604020202020204" pitchFamily="34" charset="0"/>
              </a:defRPr>
            </a:lvl1pPr>
          </a:lstStyle>
          <a:p>
            <a:r>
              <a:rPr lang="ga-IE" dirty="0"/>
              <a:t>Click to edit Master title style</a:t>
            </a:r>
            <a:endParaRPr lang="en-GB" dirty="0"/>
          </a:p>
        </p:txBody>
      </p:sp>
      <p:sp>
        <p:nvSpPr>
          <p:cNvPr id="3" name="Content Placeholder 2"/>
          <p:cNvSpPr>
            <a:spLocks noGrp="1"/>
          </p:cNvSpPr>
          <p:nvPr>
            <p:ph idx="1"/>
          </p:nvPr>
        </p:nvSpPr>
        <p:spPr>
          <a:xfrm>
            <a:off x="1019174" y="1600200"/>
            <a:ext cx="7667626" cy="4525963"/>
          </a:xfrm>
        </p:spPr>
        <p:txBody>
          <a:bodyPr/>
          <a:lstStyle>
            <a:lvl1pPr>
              <a:defRPr sz="2800">
                <a:solidFill>
                  <a:srgbClr val="174A7C"/>
                </a:solidFill>
                <a:latin typeface="Arial" panose="020B0604020202020204" pitchFamily="34" charset="0"/>
                <a:cs typeface="Arial" panose="020B0604020202020204" pitchFamily="34" charset="0"/>
              </a:defRPr>
            </a:lvl1pPr>
            <a:lvl2pPr>
              <a:defRPr sz="2400">
                <a:solidFill>
                  <a:srgbClr val="174A7C"/>
                </a:solidFill>
                <a:latin typeface="Arial" panose="020B0604020202020204" pitchFamily="34" charset="0"/>
                <a:cs typeface="Arial" panose="020B0604020202020204" pitchFamily="34" charset="0"/>
              </a:defRPr>
            </a:lvl2pPr>
            <a:lvl3pPr>
              <a:defRPr sz="2000">
                <a:solidFill>
                  <a:srgbClr val="174A7C"/>
                </a:solidFill>
                <a:latin typeface="Arial" panose="020B0604020202020204" pitchFamily="34" charset="0"/>
                <a:cs typeface="Arial" panose="020B0604020202020204" pitchFamily="34" charset="0"/>
              </a:defRPr>
            </a:lvl3pPr>
            <a:lvl4pPr>
              <a:defRPr sz="1800">
                <a:solidFill>
                  <a:srgbClr val="174A7C"/>
                </a:solidFill>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ga-IE" dirty="0"/>
              <a:t>Click to edit Master text styles</a:t>
            </a:r>
          </a:p>
          <a:p>
            <a:pPr lvl="1"/>
            <a:r>
              <a:rPr lang="ga-IE" dirty="0"/>
              <a:t>Second level</a:t>
            </a:r>
          </a:p>
          <a:p>
            <a:pPr lvl="2"/>
            <a:r>
              <a:rPr lang="ga-IE" dirty="0"/>
              <a:t>Third level</a:t>
            </a:r>
          </a:p>
          <a:p>
            <a:pPr lvl="3"/>
            <a:r>
              <a:rPr lang="ga-IE" dirty="0"/>
              <a:t>Fourth level</a:t>
            </a:r>
          </a:p>
          <a:p>
            <a:pPr lvl="4"/>
            <a:r>
              <a:rPr lang="ga-IE" dirty="0"/>
              <a:t>Fifth level</a:t>
            </a:r>
            <a:endParaRPr lang="en-GB" dirty="0"/>
          </a:p>
        </p:txBody>
      </p:sp>
      <p:sp>
        <p:nvSpPr>
          <p:cNvPr id="4" name="Date Placeholder 3"/>
          <p:cNvSpPr>
            <a:spLocks noGrp="1"/>
          </p:cNvSpPr>
          <p:nvPr>
            <p:ph type="dt" sz="half" idx="10"/>
          </p:nvPr>
        </p:nvSpPr>
        <p:spPr/>
        <p:txBody>
          <a:bodyPr/>
          <a:lstStyle>
            <a:lvl1pPr>
              <a:defRPr/>
            </a:lvl1pPr>
          </a:lstStyle>
          <a:p>
            <a:pPr>
              <a:defRPr/>
            </a:pPr>
            <a:fld id="{92712E6A-1E4A-40D2-B072-4DC8A38AE6C0}" type="datetime1">
              <a:rPr lang="en-GB" smtClean="0"/>
              <a:t>12/04/2018</a:t>
            </a:fld>
            <a:endParaRPr lang="en-GB" dirty="0"/>
          </a:p>
        </p:txBody>
      </p:sp>
      <p:sp>
        <p:nvSpPr>
          <p:cNvPr id="5" name="Footer Placeholder 4"/>
          <p:cNvSpPr>
            <a:spLocks noGrp="1"/>
          </p:cNvSpPr>
          <p:nvPr>
            <p:ph type="ftr" sz="quarter" idx="11"/>
          </p:nvPr>
        </p:nvSpPr>
        <p:spPr>
          <a:xfrm>
            <a:off x="3124200" y="6527800"/>
            <a:ext cx="3333750" cy="365125"/>
          </a:xfrm>
        </p:spPr>
        <p:txBody>
          <a:bodyPr/>
          <a:lstStyle>
            <a:lvl1pPr>
              <a:defRPr/>
            </a:lvl1pPr>
          </a:lstStyle>
          <a:p>
            <a:pPr>
              <a:defRPr/>
            </a:pPr>
            <a:r>
              <a:rPr lang="en-US"/>
              <a:t>EURAMET Introduction</a:t>
            </a:r>
            <a:endParaRPr lang="en-GB" dirty="0"/>
          </a:p>
        </p:txBody>
      </p:sp>
      <p:sp>
        <p:nvSpPr>
          <p:cNvPr id="6" name="Slide Number Placeholder 5"/>
          <p:cNvSpPr>
            <a:spLocks noGrp="1"/>
          </p:cNvSpPr>
          <p:nvPr>
            <p:ph type="sldNum" sz="quarter" idx="12"/>
          </p:nvPr>
        </p:nvSpPr>
        <p:spPr>
          <a:xfrm>
            <a:off x="6696075" y="6527800"/>
            <a:ext cx="2133600" cy="365125"/>
          </a:xfrm>
        </p:spPr>
        <p:txBody>
          <a:bodyPr/>
          <a:lstStyle>
            <a:lvl1pPr>
              <a:defRPr/>
            </a:lvl1pPr>
          </a:lstStyle>
          <a:p>
            <a:pPr>
              <a:defRPr/>
            </a:pPr>
            <a:fld id="{A85B5487-4B75-4218-8A2A-81E105F9819D}" type="slidenum">
              <a:rPr lang="en-GB"/>
              <a:pPr>
                <a:defRPr/>
              </a:pPr>
              <a:t>‹Nr.›</a:t>
            </a:fld>
            <a:endParaRPr lang="en-GB" dirty="0"/>
          </a:p>
        </p:txBody>
      </p:sp>
      <p:pic>
        <p:nvPicPr>
          <p:cNvPr id="7" name="Picture 6" descr="PPT Text page logo.jpg"/>
          <p:cNvPicPr>
            <a:picLocks noChangeAspect="1"/>
          </p:cNvPicPr>
          <p:nvPr userDrawn="1"/>
        </p:nvPicPr>
        <p:blipFill>
          <a:blip r:embed="rId3">
            <a:extLst>
              <a:ext uri="{28A0092B-C50C-407E-A947-70E740481C1C}">
                <a14:useLocalDpi xmlns:a14="http://schemas.microsoft.com/office/drawing/2010/main"/>
              </a:ext>
            </a:extLst>
          </a:blip>
          <a:srcRect/>
          <a:stretch>
            <a:fillRect/>
          </a:stretch>
        </p:blipFill>
        <p:spPr bwMode="auto">
          <a:xfrm>
            <a:off x="7058025" y="0"/>
            <a:ext cx="2085975"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9" descr="PPT TEXT PAGE LINE.jpg"/>
          <p:cNvPicPr>
            <a:picLocks noChangeAspect="1"/>
          </p:cNvPicPr>
          <p:nvPr userDrawn="1"/>
        </p:nvPicPr>
        <p:blipFill>
          <a:blip r:embed="rId4">
            <a:extLst>
              <a:ext uri="{28A0092B-C50C-407E-A947-70E740481C1C}">
                <a14:useLocalDpi xmlns:a14="http://schemas.microsoft.com/office/drawing/2010/main"/>
              </a:ext>
            </a:extLst>
          </a:blip>
          <a:srcRect/>
          <a:stretch>
            <a:fillRect/>
          </a:stretch>
        </p:blipFill>
        <p:spPr bwMode="auto">
          <a:xfrm>
            <a:off x="0" y="0"/>
            <a:ext cx="942975"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103910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ga-IE"/>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ga-IE"/>
              <a:t>Click to edit Master text styles</a:t>
            </a:r>
          </a:p>
        </p:txBody>
      </p:sp>
      <p:sp>
        <p:nvSpPr>
          <p:cNvPr id="4" name="Date Placeholder 3"/>
          <p:cNvSpPr>
            <a:spLocks noGrp="1"/>
          </p:cNvSpPr>
          <p:nvPr>
            <p:ph type="dt" sz="half" idx="10"/>
          </p:nvPr>
        </p:nvSpPr>
        <p:spPr/>
        <p:txBody>
          <a:bodyPr/>
          <a:lstStyle>
            <a:lvl1pPr>
              <a:defRPr/>
            </a:lvl1pPr>
          </a:lstStyle>
          <a:p>
            <a:pPr>
              <a:defRPr/>
            </a:pPr>
            <a:fld id="{9D685CE9-BDC8-4EC6-9FFB-1D623ADB6FE4}" type="datetime1">
              <a:rPr lang="en-GB" smtClean="0"/>
              <a:t>12/04/2018</a:t>
            </a:fld>
            <a:endParaRPr lang="en-GB" dirty="0"/>
          </a:p>
        </p:txBody>
      </p:sp>
      <p:sp>
        <p:nvSpPr>
          <p:cNvPr id="5" name="Footer Placeholder 4"/>
          <p:cNvSpPr>
            <a:spLocks noGrp="1"/>
          </p:cNvSpPr>
          <p:nvPr>
            <p:ph type="ftr" sz="quarter" idx="11"/>
          </p:nvPr>
        </p:nvSpPr>
        <p:spPr/>
        <p:txBody>
          <a:bodyPr/>
          <a:lstStyle>
            <a:lvl1pPr>
              <a:defRPr/>
            </a:lvl1pPr>
          </a:lstStyle>
          <a:p>
            <a:pPr>
              <a:defRPr/>
            </a:pPr>
            <a:r>
              <a:rPr lang="en-US"/>
              <a:t>EURAMET Introduction</a:t>
            </a:r>
            <a:endParaRPr lang="en-GB" dirty="0"/>
          </a:p>
        </p:txBody>
      </p:sp>
      <p:sp>
        <p:nvSpPr>
          <p:cNvPr id="6" name="Slide Number Placeholder 5"/>
          <p:cNvSpPr>
            <a:spLocks noGrp="1"/>
          </p:cNvSpPr>
          <p:nvPr>
            <p:ph type="sldNum" sz="quarter" idx="12"/>
          </p:nvPr>
        </p:nvSpPr>
        <p:spPr/>
        <p:txBody>
          <a:bodyPr/>
          <a:lstStyle>
            <a:lvl1pPr>
              <a:defRPr/>
            </a:lvl1pPr>
          </a:lstStyle>
          <a:p>
            <a:pPr>
              <a:defRPr/>
            </a:pPr>
            <a:fld id="{61259204-0B9E-47AD-B942-282B35CB0FB8}" type="slidenum">
              <a:rPr lang="en-GB"/>
              <a:pPr>
                <a:defRPr/>
              </a:pPr>
              <a:t>‹Nr.›</a:t>
            </a:fld>
            <a:endParaRPr lang="en-GB" dirty="0"/>
          </a:p>
        </p:txBody>
      </p:sp>
    </p:spTree>
    <p:extLst>
      <p:ext uri="{BB962C8B-B14F-4D97-AF65-F5344CB8AC3E}">
        <p14:creationId xmlns:p14="http://schemas.microsoft.com/office/powerpoint/2010/main" val="29509993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ga-IE"/>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ga-IE"/>
              <a:t>Click to edit Master text styles</a:t>
            </a:r>
          </a:p>
          <a:p>
            <a:pPr lvl="1"/>
            <a:r>
              <a:rPr lang="ga-IE"/>
              <a:t>Second level</a:t>
            </a:r>
          </a:p>
          <a:p>
            <a:pPr lvl="2"/>
            <a:r>
              <a:rPr lang="ga-IE"/>
              <a:t>Third level</a:t>
            </a:r>
          </a:p>
          <a:p>
            <a:pPr lvl="3"/>
            <a:r>
              <a:rPr lang="ga-IE"/>
              <a:t>Fourth level</a:t>
            </a:r>
          </a:p>
          <a:p>
            <a:pPr lvl="4"/>
            <a:r>
              <a:rPr lang="ga-IE"/>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ga-IE"/>
              <a:t>Click to edit Master text styles</a:t>
            </a:r>
          </a:p>
          <a:p>
            <a:pPr lvl="1"/>
            <a:r>
              <a:rPr lang="ga-IE"/>
              <a:t>Second level</a:t>
            </a:r>
          </a:p>
          <a:p>
            <a:pPr lvl="2"/>
            <a:r>
              <a:rPr lang="ga-IE"/>
              <a:t>Third level</a:t>
            </a:r>
          </a:p>
          <a:p>
            <a:pPr lvl="3"/>
            <a:r>
              <a:rPr lang="ga-IE"/>
              <a:t>Fourth level</a:t>
            </a:r>
          </a:p>
          <a:p>
            <a:pPr lvl="4"/>
            <a:r>
              <a:rPr lang="ga-IE"/>
              <a:t>Fifth level</a:t>
            </a:r>
            <a:endParaRPr lang="en-GB"/>
          </a:p>
        </p:txBody>
      </p:sp>
      <p:sp>
        <p:nvSpPr>
          <p:cNvPr id="5" name="Date Placeholder 3"/>
          <p:cNvSpPr>
            <a:spLocks noGrp="1"/>
          </p:cNvSpPr>
          <p:nvPr>
            <p:ph type="dt" sz="half" idx="10"/>
          </p:nvPr>
        </p:nvSpPr>
        <p:spPr/>
        <p:txBody>
          <a:bodyPr/>
          <a:lstStyle>
            <a:lvl1pPr>
              <a:defRPr/>
            </a:lvl1pPr>
          </a:lstStyle>
          <a:p>
            <a:pPr>
              <a:defRPr/>
            </a:pPr>
            <a:fld id="{BF9AA9B0-4548-4519-8B5D-121FB553CCFC}" type="datetime1">
              <a:rPr lang="en-GB" smtClean="0"/>
              <a:t>12/04/2018</a:t>
            </a:fld>
            <a:endParaRPr lang="en-GB" dirty="0"/>
          </a:p>
        </p:txBody>
      </p:sp>
      <p:sp>
        <p:nvSpPr>
          <p:cNvPr id="6" name="Footer Placeholder 4"/>
          <p:cNvSpPr>
            <a:spLocks noGrp="1"/>
          </p:cNvSpPr>
          <p:nvPr>
            <p:ph type="ftr" sz="quarter" idx="11"/>
          </p:nvPr>
        </p:nvSpPr>
        <p:spPr/>
        <p:txBody>
          <a:bodyPr/>
          <a:lstStyle>
            <a:lvl1pPr>
              <a:defRPr/>
            </a:lvl1pPr>
          </a:lstStyle>
          <a:p>
            <a:pPr>
              <a:defRPr/>
            </a:pPr>
            <a:r>
              <a:rPr lang="en-US"/>
              <a:t>EURAMET Introduction</a:t>
            </a:r>
            <a:endParaRPr lang="en-GB" dirty="0"/>
          </a:p>
        </p:txBody>
      </p:sp>
      <p:sp>
        <p:nvSpPr>
          <p:cNvPr id="7" name="Slide Number Placeholder 5"/>
          <p:cNvSpPr>
            <a:spLocks noGrp="1"/>
          </p:cNvSpPr>
          <p:nvPr>
            <p:ph type="sldNum" sz="quarter" idx="12"/>
          </p:nvPr>
        </p:nvSpPr>
        <p:spPr/>
        <p:txBody>
          <a:bodyPr/>
          <a:lstStyle>
            <a:lvl1pPr>
              <a:defRPr/>
            </a:lvl1pPr>
          </a:lstStyle>
          <a:p>
            <a:pPr>
              <a:defRPr/>
            </a:pPr>
            <a:fld id="{E430CA95-73A3-4C81-BAB1-B76A87F70649}" type="slidenum">
              <a:rPr lang="en-GB"/>
              <a:pPr>
                <a:defRPr/>
              </a:pPr>
              <a:t>‹Nr.›</a:t>
            </a:fld>
            <a:endParaRPr lang="en-GB" dirty="0"/>
          </a:p>
        </p:txBody>
      </p:sp>
    </p:spTree>
    <p:extLst>
      <p:ext uri="{BB962C8B-B14F-4D97-AF65-F5344CB8AC3E}">
        <p14:creationId xmlns:p14="http://schemas.microsoft.com/office/powerpoint/2010/main" val="35637871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ga-IE"/>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ga-IE"/>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ga-IE"/>
              <a:t>Click to edit Master text styles</a:t>
            </a:r>
          </a:p>
          <a:p>
            <a:pPr lvl="1"/>
            <a:r>
              <a:rPr lang="ga-IE"/>
              <a:t>Second level</a:t>
            </a:r>
          </a:p>
          <a:p>
            <a:pPr lvl="2"/>
            <a:r>
              <a:rPr lang="ga-IE"/>
              <a:t>Third level</a:t>
            </a:r>
          </a:p>
          <a:p>
            <a:pPr lvl="3"/>
            <a:r>
              <a:rPr lang="ga-IE"/>
              <a:t>Fourth level</a:t>
            </a:r>
          </a:p>
          <a:p>
            <a:pPr lvl="4"/>
            <a:r>
              <a:rPr lang="ga-IE"/>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ga-IE"/>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ga-IE"/>
              <a:t>Click to edit Master text styles</a:t>
            </a:r>
          </a:p>
          <a:p>
            <a:pPr lvl="1"/>
            <a:r>
              <a:rPr lang="ga-IE"/>
              <a:t>Second level</a:t>
            </a:r>
          </a:p>
          <a:p>
            <a:pPr lvl="2"/>
            <a:r>
              <a:rPr lang="ga-IE"/>
              <a:t>Third level</a:t>
            </a:r>
          </a:p>
          <a:p>
            <a:pPr lvl="3"/>
            <a:r>
              <a:rPr lang="ga-IE"/>
              <a:t>Fourth level</a:t>
            </a:r>
          </a:p>
          <a:p>
            <a:pPr lvl="4"/>
            <a:r>
              <a:rPr lang="ga-IE"/>
              <a:t>Fifth level</a:t>
            </a:r>
            <a:endParaRPr lang="en-GB"/>
          </a:p>
        </p:txBody>
      </p:sp>
      <p:sp>
        <p:nvSpPr>
          <p:cNvPr id="7" name="Date Placeholder 3"/>
          <p:cNvSpPr>
            <a:spLocks noGrp="1"/>
          </p:cNvSpPr>
          <p:nvPr>
            <p:ph type="dt" sz="half" idx="10"/>
          </p:nvPr>
        </p:nvSpPr>
        <p:spPr/>
        <p:txBody>
          <a:bodyPr/>
          <a:lstStyle>
            <a:lvl1pPr>
              <a:defRPr/>
            </a:lvl1pPr>
          </a:lstStyle>
          <a:p>
            <a:pPr>
              <a:defRPr/>
            </a:pPr>
            <a:fld id="{B08C9A4B-7B2C-48A9-96BC-40ECD902B2A8}" type="datetime1">
              <a:rPr lang="en-GB" smtClean="0"/>
              <a:t>12/04/2018</a:t>
            </a:fld>
            <a:endParaRPr lang="en-GB" dirty="0"/>
          </a:p>
        </p:txBody>
      </p:sp>
      <p:sp>
        <p:nvSpPr>
          <p:cNvPr id="8" name="Footer Placeholder 4"/>
          <p:cNvSpPr>
            <a:spLocks noGrp="1"/>
          </p:cNvSpPr>
          <p:nvPr>
            <p:ph type="ftr" sz="quarter" idx="11"/>
          </p:nvPr>
        </p:nvSpPr>
        <p:spPr/>
        <p:txBody>
          <a:bodyPr/>
          <a:lstStyle>
            <a:lvl1pPr>
              <a:defRPr/>
            </a:lvl1pPr>
          </a:lstStyle>
          <a:p>
            <a:pPr>
              <a:defRPr/>
            </a:pPr>
            <a:r>
              <a:rPr lang="en-US"/>
              <a:t>EURAMET Introduction</a:t>
            </a:r>
            <a:endParaRPr lang="en-GB" dirty="0"/>
          </a:p>
        </p:txBody>
      </p:sp>
      <p:sp>
        <p:nvSpPr>
          <p:cNvPr id="9" name="Slide Number Placeholder 5"/>
          <p:cNvSpPr>
            <a:spLocks noGrp="1"/>
          </p:cNvSpPr>
          <p:nvPr>
            <p:ph type="sldNum" sz="quarter" idx="12"/>
          </p:nvPr>
        </p:nvSpPr>
        <p:spPr/>
        <p:txBody>
          <a:bodyPr/>
          <a:lstStyle>
            <a:lvl1pPr>
              <a:defRPr/>
            </a:lvl1pPr>
          </a:lstStyle>
          <a:p>
            <a:pPr>
              <a:defRPr/>
            </a:pPr>
            <a:fld id="{FC15031E-C412-448B-A209-1F86FAA1F565}" type="slidenum">
              <a:rPr lang="en-GB"/>
              <a:pPr>
                <a:defRPr/>
              </a:pPr>
              <a:t>‹Nr.›</a:t>
            </a:fld>
            <a:endParaRPr lang="en-GB" dirty="0"/>
          </a:p>
        </p:txBody>
      </p:sp>
    </p:spTree>
    <p:extLst>
      <p:ext uri="{BB962C8B-B14F-4D97-AF65-F5344CB8AC3E}">
        <p14:creationId xmlns:p14="http://schemas.microsoft.com/office/powerpoint/2010/main" val="9672462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ga-IE"/>
              <a:t>Click to edit Master title style</a:t>
            </a:r>
            <a:endParaRPr lang="en-GB"/>
          </a:p>
        </p:txBody>
      </p:sp>
      <p:sp>
        <p:nvSpPr>
          <p:cNvPr id="3" name="Date Placeholder 3"/>
          <p:cNvSpPr>
            <a:spLocks noGrp="1"/>
          </p:cNvSpPr>
          <p:nvPr>
            <p:ph type="dt" sz="half" idx="10"/>
          </p:nvPr>
        </p:nvSpPr>
        <p:spPr/>
        <p:txBody>
          <a:bodyPr/>
          <a:lstStyle>
            <a:lvl1pPr>
              <a:defRPr/>
            </a:lvl1pPr>
          </a:lstStyle>
          <a:p>
            <a:pPr>
              <a:defRPr/>
            </a:pPr>
            <a:fld id="{72EB3363-B05D-45B9-8E07-09003409C586}" type="datetime1">
              <a:rPr lang="en-GB" smtClean="0"/>
              <a:t>12/04/2018</a:t>
            </a:fld>
            <a:endParaRPr lang="en-GB" dirty="0"/>
          </a:p>
        </p:txBody>
      </p:sp>
      <p:sp>
        <p:nvSpPr>
          <p:cNvPr id="4" name="Footer Placeholder 4"/>
          <p:cNvSpPr>
            <a:spLocks noGrp="1"/>
          </p:cNvSpPr>
          <p:nvPr>
            <p:ph type="ftr" sz="quarter" idx="11"/>
          </p:nvPr>
        </p:nvSpPr>
        <p:spPr/>
        <p:txBody>
          <a:bodyPr/>
          <a:lstStyle>
            <a:lvl1pPr>
              <a:defRPr/>
            </a:lvl1pPr>
          </a:lstStyle>
          <a:p>
            <a:pPr>
              <a:defRPr/>
            </a:pPr>
            <a:r>
              <a:rPr lang="en-US"/>
              <a:t>EURAMET Introduction</a:t>
            </a:r>
            <a:endParaRPr lang="en-GB" dirty="0"/>
          </a:p>
        </p:txBody>
      </p:sp>
      <p:sp>
        <p:nvSpPr>
          <p:cNvPr id="5" name="Slide Number Placeholder 5"/>
          <p:cNvSpPr>
            <a:spLocks noGrp="1"/>
          </p:cNvSpPr>
          <p:nvPr>
            <p:ph type="sldNum" sz="quarter" idx="12"/>
          </p:nvPr>
        </p:nvSpPr>
        <p:spPr/>
        <p:txBody>
          <a:bodyPr/>
          <a:lstStyle>
            <a:lvl1pPr>
              <a:defRPr/>
            </a:lvl1pPr>
          </a:lstStyle>
          <a:p>
            <a:pPr>
              <a:defRPr/>
            </a:pPr>
            <a:fld id="{27C615C5-628B-406A-94A3-A99B9FF0FF04}" type="slidenum">
              <a:rPr lang="en-GB"/>
              <a:pPr>
                <a:defRPr/>
              </a:pPr>
              <a:t>‹Nr.›</a:t>
            </a:fld>
            <a:endParaRPr lang="en-GB" dirty="0"/>
          </a:p>
        </p:txBody>
      </p:sp>
    </p:spTree>
    <p:extLst>
      <p:ext uri="{BB962C8B-B14F-4D97-AF65-F5344CB8AC3E}">
        <p14:creationId xmlns:p14="http://schemas.microsoft.com/office/powerpoint/2010/main" val="38774297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B2B53BB-D59F-4ABD-B78D-CACD03A301A0}" type="datetime1">
              <a:rPr lang="en-GB" smtClean="0"/>
              <a:t>12/04/2018</a:t>
            </a:fld>
            <a:endParaRPr lang="en-GB" dirty="0"/>
          </a:p>
        </p:txBody>
      </p:sp>
      <p:sp>
        <p:nvSpPr>
          <p:cNvPr id="3" name="Footer Placeholder 4"/>
          <p:cNvSpPr>
            <a:spLocks noGrp="1"/>
          </p:cNvSpPr>
          <p:nvPr>
            <p:ph type="ftr" sz="quarter" idx="11"/>
          </p:nvPr>
        </p:nvSpPr>
        <p:spPr/>
        <p:txBody>
          <a:bodyPr/>
          <a:lstStyle>
            <a:lvl1pPr>
              <a:defRPr/>
            </a:lvl1pPr>
          </a:lstStyle>
          <a:p>
            <a:pPr>
              <a:defRPr/>
            </a:pPr>
            <a:r>
              <a:rPr lang="en-US"/>
              <a:t>EURAMET Introduction</a:t>
            </a:r>
            <a:endParaRPr lang="en-GB" dirty="0"/>
          </a:p>
        </p:txBody>
      </p:sp>
      <p:sp>
        <p:nvSpPr>
          <p:cNvPr id="4" name="Slide Number Placeholder 5"/>
          <p:cNvSpPr>
            <a:spLocks noGrp="1"/>
          </p:cNvSpPr>
          <p:nvPr>
            <p:ph type="sldNum" sz="quarter" idx="12"/>
          </p:nvPr>
        </p:nvSpPr>
        <p:spPr/>
        <p:txBody>
          <a:bodyPr/>
          <a:lstStyle>
            <a:lvl1pPr>
              <a:defRPr/>
            </a:lvl1pPr>
          </a:lstStyle>
          <a:p>
            <a:pPr>
              <a:defRPr/>
            </a:pPr>
            <a:fld id="{8DB8398C-31EA-47FB-BFD3-B38F037F540A}" type="slidenum">
              <a:rPr lang="en-GB"/>
              <a:pPr>
                <a:defRPr/>
              </a:pPr>
              <a:t>‹Nr.›</a:t>
            </a:fld>
            <a:endParaRPr lang="en-GB" dirty="0"/>
          </a:p>
        </p:txBody>
      </p:sp>
    </p:spTree>
    <p:extLst>
      <p:ext uri="{BB962C8B-B14F-4D97-AF65-F5344CB8AC3E}">
        <p14:creationId xmlns:p14="http://schemas.microsoft.com/office/powerpoint/2010/main" val="33080191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ga-IE"/>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ga-IE"/>
              <a:t>Click to edit Master text styles</a:t>
            </a:r>
          </a:p>
          <a:p>
            <a:pPr lvl="1"/>
            <a:r>
              <a:rPr lang="ga-IE"/>
              <a:t>Second level</a:t>
            </a:r>
          </a:p>
          <a:p>
            <a:pPr lvl="2"/>
            <a:r>
              <a:rPr lang="ga-IE"/>
              <a:t>Third level</a:t>
            </a:r>
          </a:p>
          <a:p>
            <a:pPr lvl="3"/>
            <a:r>
              <a:rPr lang="ga-IE"/>
              <a:t>Fourth level</a:t>
            </a:r>
          </a:p>
          <a:p>
            <a:pPr lvl="4"/>
            <a:r>
              <a:rPr lang="ga-IE"/>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ga-IE"/>
              <a:t>Click to edit Master text styles</a:t>
            </a:r>
          </a:p>
        </p:txBody>
      </p:sp>
      <p:sp>
        <p:nvSpPr>
          <p:cNvPr id="5" name="Date Placeholder 3"/>
          <p:cNvSpPr>
            <a:spLocks noGrp="1"/>
          </p:cNvSpPr>
          <p:nvPr>
            <p:ph type="dt" sz="half" idx="10"/>
          </p:nvPr>
        </p:nvSpPr>
        <p:spPr/>
        <p:txBody>
          <a:bodyPr/>
          <a:lstStyle>
            <a:lvl1pPr>
              <a:defRPr/>
            </a:lvl1pPr>
          </a:lstStyle>
          <a:p>
            <a:pPr>
              <a:defRPr/>
            </a:pPr>
            <a:fld id="{B5CA0424-35D0-404C-A128-21AD5827DF0F}" type="datetime1">
              <a:rPr lang="en-GB" smtClean="0"/>
              <a:t>12/04/2018</a:t>
            </a:fld>
            <a:endParaRPr lang="en-GB" dirty="0"/>
          </a:p>
        </p:txBody>
      </p:sp>
      <p:sp>
        <p:nvSpPr>
          <p:cNvPr id="6" name="Footer Placeholder 4"/>
          <p:cNvSpPr>
            <a:spLocks noGrp="1"/>
          </p:cNvSpPr>
          <p:nvPr>
            <p:ph type="ftr" sz="quarter" idx="11"/>
          </p:nvPr>
        </p:nvSpPr>
        <p:spPr/>
        <p:txBody>
          <a:bodyPr/>
          <a:lstStyle>
            <a:lvl1pPr>
              <a:defRPr/>
            </a:lvl1pPr>
          </a:lstStyle>
          <a:p>
            <a:pPr>
              <a:defRPr/>
            </a:pPr>
            <a:r>
              <a:rPr lang="en-US"/>
              <a:t>EURAMET Introduction</a:t>
            </a:r>
            <a:endParaRPr lang="en-GB" dirty="0"/>
          </a:p>
        </p:txBody>
      </p:sp>
      <p:sp>
        <p:nvSpPr>
          <p:cNvPr id="7" name="Slide Number Placeholder 5"/>
          <p:cNvSpPr>
            <a:spLocks noGrp="1"/>
          </p:cNvSpPr>
          <p:nvPr>
            <p:ph type="sldNum" sz="quarter" idx="12"/>
          </p:nvPr>
        </p:nvSpPr>
        <p:spPr/>
        <p:txBody>
          <a:bodyPr/>
          <a:lstStyle>
            <a:lvl1pPr>
              <a:defRPr/>
            </a:lvl1pPr>
          </a:lstStyle>
          <a:p>
            <a:pPr>
              <a:defRPr/>
            </a:pPr>
            <a:fld id="{3F5E7964-9FA8-4605-AA76-F9C14ADCA2C4}" type="slidenum">
              <a:rPr lang="en-GB"/>
              <a:pPr>
                <a:defRPr/>
              </a:pPr>
              <a:t>‹Nr.›</a:t>
            </a:fld>
            <a:endParaRPr lang="en-GB" dirty="0"/>
          </a:p>
        </p:txBody>
      </p:sp>
    </p:spTree>
    <p:extLst>
      <p:ext uri="{BB962C8B-B14F-4D97-AF65-F5344CB8AC3E}">
        <p14:creationId xmlns:p14="http://schemas.microsoft.com/office/powerpoint/2010/main" val="29216554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ga-IE"/>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ga-IE"/>
              <a:t>Click to edit Master text styles</a:t>
            </a:r>
          </a:p>
        </p:txBody>
      </p:sp>
      <p:sp>
        <p:nvSpPr>
          <p:cNvPr id="5" name="Date Placeholder 3"/>
          <p:cNvSpPr>
            <a:spLocks noGrp="1"/>
          </p:cNvSpPr>
          <p:nvPr>
            <p:ph type="dt" sz="half" idx="10"/>
          </p:nvPr>
        </p:nvSpPr>
        <p:spPr/>
        <p:txBody>
          <a:bodyPr/>
          <a:lstStyle>
            <a:lvl1pPr>
              <a:defRPr/>
            </a:lvl1pPr>
          </a:lstStyle>
          <a:p>
            <a:pPr>
              <a:defRPr/>
            </a:pPr>
            <a:fld id="{24296D28-023B-48CD-B4A6-0FAC62990535}" type="datetime1">
              <a:rPr lang="en-GB" smtClean="0"/>
              <a:t>12/04/2018</a:t>
            </a:fld>
            <a:endParaRPr lang="en-GB" dirty="0"/>
          </a:p>
        </p:txBody>
      </p:sp>
      <p:sp>
        <p:nvSpPr>
          <p:cNvPr id="6" name="Footer Placeholder 4"/>
          <p:cNvSpPr>
            <a:spLocks noGrp="1"/>
          </p:cNvSpPr>
          <p:nvPr>
            <p:ph type="ftr" sz="quarter" idx="11"/>
          </p:nvPr>
        </p:nvSpPr>
        <p:spPr/>
        <p:txBody>
          <a:bodyPr/>
          <a:lstStyle>
            <a:lvl1pPr>
              <a:defRPr/>
            </a:lvl1pPr>
          </a:lstStyle>
          <a:p>
            <a:pPr>
              <a:defRPr/>
            </a:pPr>
            <a:r>
              <a:rPr lang="en-US"/>
              <a:t>EURAMET Introduction</a:t>
            </a:r>
            <a:endParaRPr lang="en-GB" dirty="0"/>
          </a:p>
        </p:txBody>
      </p:sp>
      <p:sp>
        <p:nvSpPr>
          <p:cNvPr id="7" name="Slide Number Placeholder 5"/>
          <p:cNvSpPr>
            <a:spLocks noGrp="1"/>
          </p:cNvSpPr>
          <p:nvPr>
            <p:ph type="sldNum" sz="quarter" idx="12"/>
          </p:nvPr>
        </p:nvSpPr>
        <p:spPr/>
        <p:txBody>
          <a:bodyPr/>
          <a:lstStyle>
            <a:lvl1pPr>
              <a:defRPr/>
            </a:lvl1pPr>
          </a:lstStyle>
          <a:p>
            <a:pPr>
              <a:defRPr/>
            </a:pPr>
            <a:fld id="{6EBEEC0E-0EC3-4E5F-A5EC-FE62FF9B32C0}" type="slidenum">
              <a:rPr lang="en-GB"/>
              <a:pPr>
                <a:defRPr/>
              </a:pPr>
              <a:t>‹Nr.›</a:t>
            </a:fld>
            <a:endParaRPr lang="en-GB" dirty="0"/>
          </a:p>
        </p:txBody>
      </p:sp>
    </p:spTree>
    <p:extLst>
      <p:ext uri="{BB962C8B-B14F-4D97-AF65-F5344CB8AC3E}">
        <p14:creationId xmlns:p14="http://schemas.microsoft.com/office/powerpoint/2010/main" val="14045495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ga-IE"/>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ga-IE"/>
              <a:t>Click to edit Master text styles</a:t>
            </a:r>
          </a:p>
          <a:p>
            <a:pPr lvl="1"/>
            <a:r>
              <a:rPr lang="ga-IE"/>
              <a:t>Second level</a:t>
            </a:r>
          </a:p>
          <a:p>
            <a:pPr lvl="2"/>
            <a:r>
              <a:rPr lang="ga-IE"/>
              <a:t>Third level</a:t>
            </a:r>
          </a:p>
          <a:p>
            <a:pPr lvl="3"/>
            <a:r>
              <a:rPr lang="ga-IE"/>
              <a:t>Fourth level</a:t>
            </a:r>
          </a:p>
          <a:p>
            <a:pPr lvl="4"/>
            <a:r>
              <a:rPr lang="ga-IE"/>
              <a:t>Fifth level</a:t>
            </a:r>
            <a:endParaRPr lang="en-GB"/>
          </a:p>
        </p:txBody>
      </p:sp>
      <p:sp>
        <p:nvSpPr>
          <p:cNvPr id="4" name="Date Placeholder 3"/>
          <p:cNvSpPr>
            <a:spLocks noGrp="1"/>
          </p:cNvSpPr>
          <p:nvPr>
            <p:ph type="dt" sz="half" idx="10"/>
          </p:nvPr>
        </p:nvSpPr>
        <p:spPr/>
        <p:txBody>
          <a:bodyPr/>
          <a:lstStyle>
            <a:lvl1pPr>
              <a:defRPr/>
            </a:lvl1pPr>
          </a:lstStyle>
          <a:p>
            <a:pPr>
              <a:defRPr/>
            </a:pPr>
            <a:fld id="{903E4659-A2DA-4F2C-89A6-C278D93AACAC}" type="datetime1">
              <a:rPr lang="en-GB" smtClean="0"/>
              <a:t>12/04/2018</a:t>
            </a:fld>
            <a:endParaRPr lang="en-GB" dirty="0"/>
          </a:p>
        </p:txBody>
      </p:sp>
      <p:sp>
        <p:nvSpPr>
          <p:cNvPr id="5" name="Footer Placeholder 4"/>
          <p:cNvSpPr>
            <a:spLocks noGrp="1"/>
          </p:cNvSpPr>
          <p:nvPr>
            <p:ph type="ftr" sz="quarter" idx="11"/>
          </p:nvPr>
        </p:nvSpPr>
        <p:spPr/>
        <p:txBody>
          <a:bodyPr/>
          <a:lstStyle>
            <a:lvl1pPr>
              <a:defRPr/>
            </a:lvl1pPr>
          </a:lstStyle>
          <a:p>
            <a:pPr>
              <a:defRPr/>
            </a:pPr>
            <a:r>
              <a:rPr lang="en-US"/>
              <a:t>EURAMET Introduction</a:t>
            </a:r>
            <a:endParaRPr lang="en-GB" dirty="0"/>
          </a:p>
        </p:txBody>
      </p:sp>
      <p:sp>
        <p:nvSpPr>
          <p:cNvPr id="6" name="Slide Number Placeholder 5"/>
          <p:cNvSpPr>
            <a:spLocks noGrp="1"/>
          </p:cNvSpPr>
          <p:nvPr>
            <p:ph type="sldNum" sz="quarter" idx="12"/>
          </p:nvPr>
        </p:nvSpPr>
        <p:spPr/>
        <p:txBody>
          <a:bodyPr/>
          <a:lstStyle>
            <a:lvl1pPr>
              <a:defRPr/>
            </a:lvl1pPr>
          </a:lstStyle>
          <a:p>
            <a:pPr>
              <a:defRPr/>
            </a:pPr>
            <a:fld id="{28B89431-9525-4665-B13B-0F1A5C7E81CE}" type="slidenum">
              <a:rPr lang="en-GB"/>
              <a:pPr>
                <a:defRPr/>
              </a:pPr>
              <a:t>‹Nr.›</a:t>
            </a:fld>
            <a:endParaRPr lang="en-GB" dirty="0"/>
          </a:p>
        </p:txBody>
      </p:sp>
    </p:spTree>
    <p:extLst>
      <p:ext uri="{BB962C8B-B14F-4D97-AF65-F5344CB8AC3E}">
        <p14:creationId xmlns:p14="http://schemas.microsoft.com/office/powerpoint/2010/main" val="15635631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ga-IE"/>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ga-IE"/>
              <a:t>Click to edit Master text styles</a:t>
            </a:r>
          </a:p>
          <a:p>
            <a:pPr lvl="1"/>
            <a:r>
              <a:rPr lang="ga-IE"/>
              <a:t>Second level</a:t>
            </a:r>
          </a:p>
          <a:p>
            <a:pPr lvl="2"/>
            <a:r>
              <a:rPr lang="ga-IE"/>
              <a:t>Third level</a:t>
            </a:r>
          </a:p>
          <a:p>
            <a:pPr lvl="3"/>
            <a:r>
              <a:rPr lang="ga-IE"/>
              <a:t>Fourth level</a:t>
            </a:r>
          </a:p>
          <a:p>
            <a:pPr lvl="4"/>
            <a:r>
              <a:rPr lang="ga-IE"/>
              <a:t>Fifth level</a:t>
            </a:r>
            <a:endParaRPr lang="en-GB"/>
          </a:p>
        </p:txBody>
      </p:sp>
      <p:sp>
        <p:nvSpPr>
          <p:cNvPr id="4" name="Date Placeholder 3"/>
          <p:cNvSpPr>
            <a:spLocks noGrp="1"/>
          </p:cNvSpPr>
          <p:nvPr>
            <p:ph type="dt" sz="half" idx="10"/>
          </p:nvPr>
        </p:nvSpPr>
        <p:spPr/>
        <p:txBody>
          <a:bodyPr/>
          <a:lstStyle>
            <a:lvl1pPr>
              <a:defRPr/>
            </a:lvl1pPr>
          </a:lstStyle>
          <a:p>
            <a:pPr>
              <a:defRPr/>
            </a:pPr>
            <a:fld id="{F19C5AD0-EEFD-4D56-9F6E-5379B6A2FD0F}" type="datetime1">
              <a:rPr lang="en-GB" smtClean="0"/>
              <a:t>12/04/2018</a:t>
            </a:fld>
            <a:endParaRPr lang="en-GB" dirty="0"/>
          </a:p>
        </p:txBody>
      </p:sp>
      <p:sp>
        <p:nvSpPr>
          <p:cNvPr id="5" name="Footer Placeholder 4"/>
          <p:cNvSpPr>
            <a:spLocks noGrp="1"/>
          </p:cNvSpPr>
          <p:nvPr>
            <p:ph type="ftr" sz="quarter" idx="11"/>
          </p:nvPr>
        </p:nvSpPr>
        <p:spPr/>
        <p:txBody>
          <a:bodyPr/>
          <a:lstStyle>
            <a:lvl1pPr>
              <a:defRPr/>
            </a:lvl1pPr>
          </a:lstStyle>
          <a:p>
            <a:pPr>
              <a:defRPr/>
            </a:pPr>
            <a:r>
              <a:rPr lang="en-US"/>
              <a:t>EURAMET Introduction</a:t>
            </a:r>
            <a:endParaRPr lang="en-GB" dirty="0"/>
          </a:p>
        </p:txBody>
      </p:sp>
      <p:sp>
        <p:nvSpPr>
          <p:cNvPr id="6" name="Slide Number Placeholder 5"/>
          <p:cNvSpPr>
            <a:spLocks noGrp="1"/>
          </p:cNvSpPr>
          <p:nvPr>
            <p:ph type="sldNum" sz="quarter" idx="12"/>
          </p:nvPr>
        </p:nvSpPr>
        <p:spPr/>
        <p:txBody>
          <a:bodyPr/>
          <a:lstStyle>
            <a:lvl1pPr>
              <a:defRPr/>
            </a:lvl1pPr>
          </a:lstStyle>
          <a:p>
            <a:pPr>
              <a:defRPr/>
            </a:pPr>
            <a:fld id="{C446796F-4065-40C2-A4B1-48ED05258009}" type="slidenum">
              <a:rPr lang="en-GB"/>
              <a:pPr>
                <a:defRPr/>
              </a:pPr>
              <a:t>‹Nr.›</a:t>
            </a:fld>
            <a:endParaRPr lang="en-GB" dirty="0"/>
          </a:p>
        </p:txBody>
      </p:sp>
    </p:spTree>
    <p:extLst>
      <p:ext uri="{BB962C8B-B14F-4D97-AF65-F5344CB8AC3E}">
        <p14:creationId xmlns:p14="http://schemas.microsoft.com/office/powerpoint/2010/main" val="29589309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1"/>
          <p:cNvSpPr>
            <a:spLocks noGrp="1"/>
          </p:cNvSpPr>
          <p:nvPr>
            <p:ph type="ctrTitle"/>
          </p:nvPr>
        </p:nvSpPr>
        <p:spPr>
          <a:xfrm>
            <a:off x="4806324" y="2138030"/>
            <a:ext cx="3483070" cy="2326229"/>
          </a:xfrm>
          <a:prstGeom prst="rect">
            <a:avLst/>
          </a:prstGeom>
        </p:spPr>
        <p:txBody>
          <a:bodyPr/>
          <a:lstStyle>
            <a:lvl1pPr algn="l">
              <a:defRPr sz="2400" b="1" i="0">
                <a:latin typeface="Arial"/>
                <a:cs typeface="Arial"/>
              </a:defRPr>
            </a:lvl1pPr>
          </a:lstStyle>
          <a:p>
            <a:r>
              <a:rPr lang="ga-IE" dirty="0"/>
              <a:t>Click to edit Master title style</a:t>
            </a:r>
            <a:endParaRPr lang="en-GB" dirty="0"/>
          </a:p>
        </p:txBody>
      </p:sp>
      <p:sp>
        <p:nvSpPr>
          <p:cNvPr id="7" name="Subtitle 2"/>
          <p:cNvSpPr>
            <a:spLocks noGrp="1"/>
          </p:cNvSpPr>
          <p:nvPr>
            <p:ph type="subTitle" idx="1"/>
          </p:nvPr>
        </p:nvSpPr>
        <p:spPr>
          <a:xfrm>
            <a:off x="4806323" y="4684811"/>
            <a:ext cx="2540054" cy="1247318"/>
          </a:xfrm>
          <a:prstGeom prst="rect">
            <a:avLst/>
          </a:prstGeom>
        </p:spPr>
        <p:txBody>
          <a:bodyPr/>
          <a:lstStyle>
            <a:lvl1pPr marL="0" indent="0" algn="l">
              <a:buNone/>
              <a:defRPr sz="1800" b="0" i="0">
                <a:solidFill>
                  <a:schemeClr val="tx1">
                    <a:tint val="75000"/>
                  </a:schemeClr>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ga-IE" dirty="0"/>
              <a:t>Click to edit Master subtitle style</a:t>
            </a:r>
            <a:endParaRPr lang="en-GB" dirty="0"/>
          </a:p>
        </p:txBody>
      </p:sp>
    </p:spTree>
    <p:extLst>
      <p:ext uri="{BB962C8B-B14F-4D97-AF65-F5344CB8AC3E}">
        <p14:creationId xmlns:p14="http://schemas.microsoft.com/office/powerpoint/2010/main" val="6612053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pic>
        <p:nvPicPr>
          <p:cNvPr id="4" name="Picture 8" descr="PPT TEXT BAR.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6686550"/>
            <a:ext cx="8229600"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3"/>
          <p:cNvCxnSpPr>
            <a:cxnSpLocks noChangeShapeType="1"/>
          </p:cNvCxnSpPr>
          <p:nvPr userDrawn="1"/>
        </p:nvCxnSpPr>
        <p:spPr bwMode="auto">
          <a:xfrm rot="5400000">
            <a:off x="-88106" y="484981"/>
            <a:ext cx="971550" cy="1588"/>
          </a:xfrm>
          <a:prstGeom prst="line">
            <a:avLst/>
          </a:prstGeom>
          <a:noFill/>
          <a:ln w="9525">
            <a:solidFill>
              <a:schemeClr val="tx1"/>
            </a:solidFill>
            <a:round/>
            <a:headEnd/>
            <a:tailEnd/>
          </a:ln>
          <a:effectLst>
            <a:outerShdw dist="20000" dir="5400000" rotWithShape="0">
              <a:srgbClr val="808080">
                <a:alpha val="37999"/>
              </a:srgbClr>
            </a:outerShdw>
          </a:effectLst>
        </p:spPr>
      </p:cxnSp>
      <p:sp>
        <p:nvSpPr>
          <p:cNvPr id="6" name="Title 1"/>
          <p:cNvSpPr>
            <a:spLocks noGrp="1"/>
          </p:cNvSpPr>
          <p:nvPr>
            <p:ph type="title"/>
          </p:nvPr>
        </p:nvSpPr>
        <p:spPr>
          <a:xfrm>
            <a:off x="457200" y="517151"/>
            <a:ext cx="5588734" cy="733908"/>
          </a:xfrm>
          <a:prstGeom prst="rect">
            <a:avLst/>
          </a:prstGeom>
        </p:spPr>
        <p:txBody>
          <a:bodyPr/>
          <a:lstStyle>
            <a:lvl1pPr algn="l">
              <a:defRPr sz="2800"/>
            </a:lvl1pPr>
          </a:lstStyle>
          <a:p>
            <a:r>
              <a:rPr lang="ga-IE"/>
              <a:t>Click to edit Master title style</a:t>
            </a:r>
            <a:endParaRPr lang="en-GB" dirty="0"/>
          </a:p>
        </p:txBody>
      </p:sp>
      <p:sp>
        <p:nvSpPr>
          <p:cNvPr id="7" name="Content Placeholder 2"/>
          <p:cNvSpPr>
            <a:spLocks noGrp="1"/>
          </p:cNvSpPr>
          <p:nvPr>
            <p:ph idx="1"/>
          </p:nvPr>
        </p:nvSpPr>
        <p:spPr>
          <a:xfrm>
            <a:off x="457200" y="1600200"/>
            <a:ext cx="8229600" cy="4525963"/>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Tx/>
              <a:buSzTx/>
              <a:buFont typeface="Arial"/>
              <a:buChar char="•"/>
              <a:tabLst/>
              <a:defRPr sz="2400"/>
            </a:lvl1pPr>
            <a:lvl2pPr>
              <a:defRPr sz="2000"/>
            </a:lvl2pPr>
            <a:lvl3pPr>
              <a:defRPr sz="1800"/>
            </a:lvl3pPr>
            <a:lvl4pPr>
              <a:defRPr sz="1600"/>
            </a:lvl4pPr>
            <a:lvl5pPr>
              <a:defRPr sz="1400"/>
            </a:lvl5pPr>
          </a:lstStyle>
          <a:p>
            <a:pPr lvl="0"/>
            <a:r>
              <a:rPr lang="ga-IE" dirty="0"/>
              <a:t>Click to edit Master text styles</a:t>
            </a:r>
          </a:p>
          <a:p>
            <a:pPr lvl="0"/>
            <a:r>
              <a:rPr lang="ga-IE" dirty="0"/>
              <a:t>Click to edit Master text styles</a:t>
            </a:r>
          </a:p>
          <a:p>
            <a:pPr lvl="0"/>
            <a:r>
              <a:rPr lang="ga-IE" dirty="0"/>
              <a:t>Click to edit Master text styles</a:t>
            </a:r>
          </a:p>
          <a:p>
            <a:pPr lvl="0"/>
            <a:r>
              <a:rPr lang="ga-IE" dirty="0"/>
              <a:t>Click to edit Master text styles</a:t>
            </a:r>
          </a:p>
          <a:p>
            <a:pPr lvl="0"/>
            <a:r>
              <a:rPr lang="ga-IE" dirty="0"/>
              <a:t>Click to edit Master text styles</a:t>
            </a:r>
          </a:p>
          <a:p>
            <a:pPr lvl="0"/>
            <a:r>
              <a:rPr lang="ga-IE" dirty="0"/>
              <a:t>Click to edit Master text styles</a:t>
            </a:r>
          </a:p>
          <a:p>
            <a:pPr lvl="0"/>
            <a:endParaRPr lang="ga-IE" dirty="0"/>
          </a:p>
          <a:p>
            <a:pPr lvl="0"/>
            <a:endParaRPr lang="ga-IE" dirty="0"/>
          </a:p>
          <a:p>
            <a:pPr lvl="0"/>
            <a:endParaRPr lang="ga-IE" dirty="0"/>
          </a:p>
          <a:p>
            <a:pPr lvl="0"/>
            <a:endParaRPr lang="ga-IE" dirty="0"/>
          </a:p>
        </p:txBody>
      </p:sp>
      <p:sp>
        <p:nvSpPr>
          <p:cNvPr id="8" name="Date Placeholder 2"/>
          <p:cNvSpPr>
            <a:spLocks noGrp="1"/>
          </p:cNvSpPr>
          <p:nvPr>
            <p:ph type="dt" sz="half" idx="10"/>
          </p:nvPr>
        </p:nvSpPr>
        <p:spPr>
          <a:xfrm>
            <a:off x="6224588" y="6686550"/>
            <a:ext cx="781050" cy="207963"/>
          </a:xfrm>
          <a:prstGeom prst="rect">
            <a:avLst/>
          </a:prstGeom>
        </p:spPr>
        <p:txBody>
          <a:bodyPr vert="horz" wrap="square" lIns="91440" tIns="45720" rIns="91440" bIns="45720" numCol="1" anchor="t" anchorCtr="0" compatLnSpc="1">
            <a:prstTxWarp prst="textNoShape">
              <a:avLst/>
            </a:prstTxWarp>
          </a:bodyPr>
          <a:lstStyle>
            <a:lvl1pPr>
              <a:defRPr sz="900">
                <a:solidFill>
                  <a:schemeClr val="tx2">
                    <a:lumMod val="50000"/>
                  </a:schemeClr>
                </a:solidFill>
              </a:defRPr>
            </a:lvl1pPr>
          </a:lstStyle>
          <a:p>
            <a:pPr>
              <a:defRPr/>
            </a:pPr>
            <a:fld id="{EF310F8C-C157-427D-8385-F0943F870054}" type="datetime1">
              <a:rPr lang="en-GB" smtClean="0"/>
              <a:t>12/04/2018</a:t>
            </a:fld>
            <a:endParaRPr lang="en-GB" dirty="0"/>
          </a:p>
        </p:txBody>
      </p:sp>
      <p:sp>
        <p:nvSpPr>
          <p:cNvPr id="9" name="Footer Placeholder 3"/>
          <p:cNvSpPr>
            <a:spLocks noGrp="1"/>
          </p:cNvSpPr>
          <p:nvPr>
            <p:ph type="ftr" sz="quarter" idx="11"/>
          </p:nvPr>
        </p:nvSpPr>
        <p:spPr>
          <a:xfrm>
            <a:off x="1163638" y="6686550"/>
            <a:ext cx="4995862" cy="207963"/>
          </a:xfrm>
          <a:prstGeom prst="rect">
            <a:avLst/>
          </a:prstGeom>
        </p:spPr>
        <p:txBody>
          <a:bodyPr/>
          <a:lstStyle>
            <a:lvl1pPr>
              <a:defRPr sz="900" dirty="0">
                <a:solidFill>
                  <a:schemeClr val="tx2">
                    <a:lumMod val="50000"/>
                  </a:schemeClr>
                </a:solidFill>
                <a:cs typeface="ＭＳ Ｐゴシック" charset="-128"/>
              </a:defRPr>
            </a:lvl1pPr>
          </a:lstStyle>
          <a:p>
            <a:pPr>
              <a:defRPr/>
            </a:pPr>
            <a:r>
              <a:rPr lang="en-GB"/>
              <a:t>EURAMET Introduction</a:t>
            </a:r>
          </a:p>
        </p:txBody>
      </p:sp>
      <p:sp>
        <p:nvSpPr>
          <p:cNvPr id="10" name="Slide Number Placeholder 4"/>
          <p:cNvSpPr>
            <a:spLocks noGrp="1"/>
          </p:cNvSpPr>
          <p:nvPr>
            <p:ph type="sldNum" sz="quarter" idx="12"/>
          </p:nvPr>
        </p:nvSpPr>
        <p:spPr>
          <a:xfrm>
            <a:off x="549275" y="6686550"/>
            <a:ext cx="549275" cy="207963"/>
          </a:xfrm>
          <a:prstGeom prst="rect">
            <a:avLst/>
          </a:prstGeom>
        </p:spPr>
        <p:txBody>
          <a:bodyPr vert="horz" wrap="square" lIns="91440" tIns="45720" rIns="91440" bIns="45720" numCol="1" anchor="t" anchorCtr="0" compatLnSpc="1">
            <a:prstTxWarp prst="textNoShape">
              <a:avLst/>
            </a:prstTxWarp>
          </a:bodyPr>
          <a:lstStyle>
            <a:lvl1pPr>
              <a:defRPr sz="900">
                <a:solidFill>
                  <a:schemeClr val="tx2">
                    <a:lumMod val="50000"/>
                  </a:schemeClr>
                </a:solidFill>
              </a:defRPr>
            </a:lvl1pPr>
          </a:lstStyle>
          <a:p>
            <a:pPr>
              <a:defRPr/>
            </a:pPr>
            <a:fld id="{AF10F4AF-1F6B-4887-9316-65723C8DC498}" type="slidenum">
              <a:rPr lang="en-GB"/>
              <a:pPr>
                <a:defRPr/>
              </a:pPr>
              <a:t>‹Nr.›</a:t>
            </a:fld>
            <a:endParaRPr lang="en-GB" dirty="0"/>
          </a:p>
        </p:txBody>
      </p:sp>
    </p:spTree>
    <p:extLst>
      <p:ext uri="{BB962C8B-B14F-4D97-AF65-F5344CB8AC3E}">
        <p14:creationId xmlns:p14="http://schemas.microsoft.com/office/powerpoint/2010/main" val="37113623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3_Title Only">
    <p:spTree>
      <p:nvGrpSpPr>
        <p:cNvPr id="1" name=""/>
        <p:cNvGrpSpPr/>
        <p:nvPr/>
      </p:nvGrpSpPr>
      <p:grpSpPr>
        <a:xfrm>
          <a:off x="0" y="0"/>
          <a:ext cx="0" cy="0"/>
          <a:chOff x="0" y="0"/>
          <a:chExt cx="0" cy="0"/>
        </a:xfrm>
      </p:grpSpPr>
      <p:pic>
        <p:nvPicPr>
          <p:cNvPr id="4" name="Picture 8" descr="PPT TEXT BAR.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6686550"/>
            <a:ext cx="8229600"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3"/>
          <p:cNvCxnSpPr>
            <a:cxnSpLocks noChangeShapeType="1"/>
          </p:cNvCxnSpPr>
          <p:nvPr userDrawn="1"/>
        </p:nvCxnSpPr>
        <p:spPr bwMode="auto">
          <a:xfrm rot="5400000">
            <a:off x="-88106" y="484981"/>
            <a:ext cx="971550" cy="1588"/>
          </a:xfrm>
          <a:prstGeom prst="line">
            <a:avLst/>
          </a:prstGeom>
          <a:noFill/>
          <a:ln w="9525">
            <a:solidFill>
              <a:schemeClr val="tx1"/>
            </a:solidFill>
            <a:round/>
            <a:headEnd/>
            <a:tailEnd/>
          </a:ln>
          <a:effectLst>
            <a:outerShdw dist="20000" dir="5400000" rotWithShape="0">
              <a:srgbClr val="808080">
                <a:alpha val="37999"/>
              </a:srgbClr>
            </a:outerShdw>
          </a:effectLst>
        </p:spPr>
      </p:cxnSp>
      <p:sp>
        <p:nvSpPr>
          <p:cNvPr id="6" name="Title 1"/>
          <p:cNvSpPr>
            <a:spLocks noGrp="1"/>
          </p:cNvSpPr>
          <p:nvPr>
            <p:ph type="title"/>
          </p:nvPr>
        </p:nvSpPr>
        <p:spPr>
          <a:xfrm>
            <a:off x="457200" y="517151"/>
            <a:ext cx="5588734" cy="733908"/>
          </a:xfrm>
          <a:prstGeom prst="rect">
            <a:avLst/>
          </a:prstGeom>
        </p:spPr>
        <p:txBody>
          <a:bodyPr/>
          <a:lstStyle>
            <a:lvl1pPr algn="l">
              <a:defRPr sz="2800"/>
            </a:lvl1pPr>
          </a:lstStyle>
          <a:p>
            <a:r>
              <a:rPr lang="ga-IE"/>
              <a:t>Click to edit Master title style</a:t>
            </a:r>
            <a:endParaRPr lang="en-GB" dirty="0"/>
          </a:p>
        </p:txBody>
      </p:sp>
      <p:sp>
        <p:nvSpPr>
          <p:cNvPr id="7" name="Content Placeholder 2"/>
          <p:cNvSpPr>
            <a:spLocks noGrp="1"/>
          </p:cNvSpPr>
          <p:nvPr>
            <p:ph idx="1"/>
          </p:nvPr>
        </p:nvSpPr>
        <p:spPr>
          <a:xfrm>
            <a:off x="457200" y="1600200"/>
            <a:ext cx="8229600" cy="4525963"/>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Tx/>
              <a:buSzTx/>
              <a:buFont typeface="Arial"/>
              <a:buChar char="•"/>
              <a:tabLst/>
              <a:defRPr sz="2400"/>
            </a:lvl1pPr>
            <a:lvl2pPr>
              <a:defRPr sz="2000"/>
            </a:lvl2pPr>
            <a:lvl3pPr>
              <a:defRPr sz="1800"/>
            </a:lvl3pPr>
            <a:lvl4pPr>
              <a:defRPr sz="1600"/>
            </a:lvl4pPr>
            <a:lvl5pPr>
              <a:defRPr sz="1400"/>
            </a:lvl5pPr>
          </a:lstStyle>
          <a:p>
            <a:pPr lvl="0"/>
            <a:r>
              <a:rPr lang="ga-IE" dirty="0"/>
              <a:t>Click to edit Master text styles</a:t>
            </a:r>
          </a:p>
          <a:p>
            <a:pPr lvl="0"/>
            <a:r>
              <a:rPr lang="ga-IE" dirty="0"/>
              <a:t>Click to edit Master text styles</a:t>
            </a:r>
          </a:p>
          <a:p>
            <a:pPr lvl="0"/>
            <a:r>
              <a:rPr lang="ga-IE" dirty="0"/>
              <a:t>Click to edit Master text styles</a:t>
            </a:r>
          </a:p>
          <a:p>
            <a:pPr lvl="0"/>
            <a:r>
              <a:rPr lang="ga-IE" dirty="0"/>
              <a:t>Click to edit Master text styles</a:t>
            </a:r>
          </a:p>
          <a:p>
            <a:pPr lvl="0"/>
            <a:r>
              <a:rPr lang="ga-IE" dirty="0"/>
              <a:t>Click to edit Master text styles</a:t>
            </a:r>
          </a:p>
          <a:p>
            <a:pPr lvl="0"/>
            <a:r>
              <a:rPr lang="ga-IE" dirty="0"/>
              <a:t>Click to edit Master text styles</a:t>
            </a:r>
          </a:p>
          <a:p>
            <a:pPr lvl="0"/>
            <a:endParaRPr lang="ga-IE" dirty="0"/>
          </a:p>
          <a:p>
            <a:pPr lvl="0"/>
            <a:endParaRPr lang="ga-IE" dirty="0"/>
          </a:p>
          <a:p>
            <a:pPr lvl="0"/>
            <a:endParaRPr lang="ga-IE" dirty="0"/>
          </a:p>
          <a:p>
            <a:pPr lvl="0"/>
            <a:endParaRPr lang="ga-IE" dirty="0"/>
          </a:p>
        </p:txBody>
      </p:sp>
      <p:sp>
        <p:nvSpPr>
          <p:cNvPr id="8" name="Date Placeholder 2"/>
          <p:cNvSpPr>
            <a:spLocks noGrp="1"/>
          </p:cNvSpPr>
          <p:nvPr>
            <p:ph type="dt" sz="half" idx="10"/>
          </p:nvPr>
        </p:nvSpPr>
        <p:spPr>
          <a:xfrm>
            <a:off x="6224588" y="6686550"/>
            <a:ext cx="781050" cy="207963"/>
          </a:xfrm>
          <a:prstGeom prst="rect">
            <a:avLst/>
          </a:prstGeom>
        </p:spPr>
        <p:txBody>
          <a:bodyPr vert="horz" wrap="square" lIns="91440" tIns="45720" rIns="91440" bIns="45720" numCol="1" anchor="t" anchorCtr="0" compatLnSpc="1">
            <a:prstTxWarp prst="textNoShape">
              <a:avLst/>
            </a:prstTxWarp>
          </a:bodyPr>
          <a:lstStyle>
            <a:lvl1pPr>
              <a:defRPr sz="900">
                <a:solidFill>
                  <a:schemeClr val="tx2">
                    <a:lumMod val="50000"/>
                  </a:schemeClr>
                </a:solidFill>
              </a:defRPr>
            </a:lvl1pPr>
          </a:lstStyle>
          <a:p>
            <a:pPr>
              <a:defRPr/>
            </a:pPr>
            <a:fld id="{827066F1-DD53-4779-8390-A768D52D2613}" type="datetime1">
              <a:rPr lang="en-GB" smtClean="0"/>
              <a:t>12/04/2018</a:t>
            </a:fld>
            <a:endParaRPr lang="en-GB"/>
          </a:p>
        </p:txBody>
      </p:sp>
      <p:sp>
        <p:nvSpPr>
          <p:cNvPr id="9" name="Footer Placeholder 3"/>
          <p:cNvSpPr>
            <a:spLocks noGrp="1"/>
          </p:cNvSpPr>
          <p:nvPr>
            <p:ph type="ftr" sz="quarter" idx="11"/>
          </p:nvPr>
        </p:nvSpPr>
        <p:spPr>
          <a:xfrm>
            <a:off x="1163638" y="6686550"/>
            <a:ext cx="4995862" cy="207963"/>
          </a:xfrm>
          <a:prstGeom prst="rect">
            <a:avLst/>
          </a:prstGeom>
        </p:spPr>
        <p:txBody>
          <a:bodyPr/>
          <a:lstStyle>
            <a:lvl1pPr>
              <a:defRPr sz="900" dirty="0">
                <a:solidFill>
                  <a:schemeClr val="tx2">
                    <a:lumMod val="50000"/>
                  </a:schemeClr>
                </a:solidFill>
                <a:cs typeface="ＭＳ Ｐゴシック" charset="-128"/>
              </a:defRPr>
            </a:lvl1pPr>
          </a:lstStyle>
          <a:p>
            <a:pPr>
              <a:defRPr/>
            </a:pPr>
            <a:r>
              <a:rPr lang="en-GB"/>
              <a:t>EURAMET Introduction</a:t>
            </a:r>
          </a:p>
        </p:txBody>
      </p:sp>
      <p:sp>
        <p:nvSpPr>
          <p:cNvPr id="10" name="Slide Number Placeholder 4"/>
          <p:cNvSpPr>
            <a:spLocks noGrp="1"/>
          </p:cNvSpPr>
          <p:nvPr>
            <p:ph type="sldNum" sz="quarter" idx="12"/>
          </p:nvPr>
        </p:nvSpPr>
        <p:spPr>
          <a:xfrm>
            <a:off x="549275" y="6686550"/>
            <a:ext cx="549275" cy="207963"/>
          </a:xfrm>
          <a:prstGeom prst="rect">
            <a:avLst/>
          </a:prstGeom>
        </p:spPr>
        <p:txBody>
          <a:bodyPr vert="horz" wrap="square" lIns="91440" tIns="45720" rIns="91440" bIns="45720" numCol="1" anchor="t" anchorCtr="0" compatLnSpc="1">
            <a:prstTxWarp prst="textNoShape">
              <a:avLst/>
            </a:prstTxWarp>
          </a:bodyPr>
          <a:lstStyle>
            <a:lvl1pPr>
              <a:defRPr sz="900">
                <a:solidFill>
                  <a:schemeClr val="tx2">
                    <a:lumMod val="50000"/>
                  </a:schemeClr>
                </a:solidFill>
              </a:defRPr>
            </a:lvl1pPr>
          </a:lstStyle>
          <a:p>
            <a:pPr>
              <a:defRPr/>
            </a:pPr>
            <a:fld id="{AF10F4AF-1F6B-4887-9316-65723C8DC498}" type="slidenum">
              <a:rPr lang="en-GB"/>
              <a:pPr>
                <a:defRPr/>
              </a:pPr>
              <a:t>‹Nr.›</a:t>
            </a:fld>
            <a:endParaRPr lang="en-GB"/>
          </a:p>
        </p:txBody>
      </p:sp>
    </p:spTree>
    <p:extLst>
      <p:ext uri="{BB962C8B-B14F-4D97-AF65-F5344CB8AC3E}">
        <p14:creationId xmlns:p14="http://schemas.microsoft.com/office/powerpoint/2010/main" val="37113623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4_Title Only">
    <p:spTree>
      <p:nvGrpSpPr>
        <p:cNvPr id="1" name=""/>
        <p:cNvGrpSpPr/>
        <p:nvPr/>
      </p:nvGrpSpPr>
      <p:grpSpPr>
        <a:xfrm>
          <a:off x="0" y="0"/>
          <a:ext cx="0" cy="0"/>
          <a:chOff x="0" y="0"/>
          <a:chExt cx="0" cy="0"/>
        </a:xfrm>
      </p:grpSpPr>
      <p:pic>
        <p:nvPicPr>
          <p:cNvPr id="4" name="Picture 8" descr="PPT TEXT BAR.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6686550"/>
            <a:ext cx="8229600"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3"/>
          <p:cNvCxnSpPr>
            <a:cxnSpLocks noChangeShapeType="1"/>
          </p:cNvCxnSpPr>
          <p:nvPr userDrawn="1"/>
        </p:nvCxnSpPr>
        <p:spPr bwMode="auto">
          <a:xfrm rot="5400000">
            <a:off x="-88106" y="484981"/>
            <a:ext cx="971550" cy="1588"/>
          </a:xfrm>
          <a:prstGeom prst="line">
            <a:avLst/>
          </a:prstGeom>
          <a:noFill/>
          <a:ln w="9525">
            <a:solidFill>
              <a:schemeClr val="tx1"/>
            </a:solidFill>
            <a:round/>
            <a:headEnd/>
            <a:tailEnd/>
          </a:ln>
          <a:effectLst>
            <a:outerShdw dist="20000" dir="5400000" rotWithShape="0">
              <a:srgbClr val="808080">
                <a:alpha val="37999"/>
              </a:srgbClr>
            </a:outerShdw>
          </a:effectLst>
        </p:spPr>
      </p:cxnSp>
      <p:sp>
        <p:nvSpPr>
          <p:cNvPr id="6" name="Title 1"/>
          <p:cNvSpPr>
            <a:spLocks noGrp="1"/>
          </p:cNvSpPr>
          <p:nvPr>
            <p:ph type="title"/>
          </p:nvPr>
        </p:nvSpPr>
        <p:spPr>
          <a:xfrm>
            <a:off x="457200" y="517151"/>
            <a:ext cx="5588734" cy="733908"/>
          </a:xfrm>
          <a:prstGeom prst="rect">
            <a:avLst/>
          </a:prstGeom>
        </p:spPr>
        <p:txBody>
          <a:bodyPr/>
          <a:lstStyle>
            <a:lvl1pPr algn="l">
              <a:defRPr sz="2800"/>
            </a:lvl1pPr>
          </a:lstStyle>
          <a:p>
            <a:r>
              <a:rPr lang="ga-IE"/>
              <a:t>Click to edit Master title style</a:t>
            </a:r>
            <a:endParaRPr lang="en-GB" dirty="0"/>
          </a:p>
        </p:txBody>
      </p:sp>
      <p:sp>
        <p:nvSpPr>
          <p:cNvPr id="7" name="Content Placeholder 2"/>
          <p:cNvSpPr>
            <a:spLocks noGrp="1"/>
          </p:cNvSpPr>
          <p:nvPr>
            <p:ph idx="1"/>
          </p:nvPr>
        </p:nvSpPr>
        <p:spPr>
          <a:xfrm>
            <a:off x="457200" y="1600200"/>
            <a:ext cx="8229600" cy="4525963"/>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Tx/>
              <a:buSzTx/>
              <a:buFont typeface="Arial"/>
              <a:buChar char="•"/>
              <a:tabLst/>
              <a:defRPr sz="2400"/>
            </a:lvl1pPr>
            <a:lvl2pPr>
              <a:defRPr sz="2000"/>
            </a:lvl2pPr>
            <a:lvl3pPr>
              <a:defRPr sz="1800"/>
            </a:lvl3pPr>
            <a:lvl4pPr>
              <a:defRPr sz="1600"/>
            </a:lvl4pPr>
            <a:lvl5pPr>
              <a:defRPr sz="1400"/>
            </a:lvl5pPr>
          </a:lstStyle>
          <a:p>
            <a:pPr lvl="0"/>
            <a:r>
              <a:rPr lang="ga-IE" dirty="0"/>
              <a:t>Click to edit Master text styles</a:t>
            </a:r>
          </a:p>
          <a:p>
            <a:pPr lvl="0"/>
            <a:r>
              <a:rPr lang="ga-IE" dirty="0"/>
              <a:t>Click to edit Master text styles</a:t>
            </a:r>
          </a:p>
          <a:p>
            <a:pPr lvl="0"/>
            <a:r>
              <a:rPr lang="ga-IE" dirty="0"/>
              <a:t>Click to edit Master text styles</a:t>
            </a:r>
          </a:p>
          <a:p>
            <a:pPr lvl="0"/>
            <a:r>
              <a:rPr lang="ga-IE" dirty="0"/>
              <a:t>Click to edit Master text styles</a:t>
            </a:r>
          </a:p>
          <a:p>
            <a:pPr lvl="0"/>
            <a:r>
              <a:rPr lang="ga-IE" dirty="0"/>
              <a:t>Click to edit Master text styles</a:t>
            </a:r>
          </a:p>
          <a:p>
            <a:pPr lvl="0"/>
            <a:r>
              <a:rPr lang="ga-IE" dirty="0"/>
              <a:t>Click to edit Master text styles</a:t>
            </a:r>
          </a:p>
          <a:p>
            <a:pPr lvl="0"/>
            <a:endParaRPr lang="ga-IE" dirty="0"/>
          </a:p>
          <a:p>
            <a:pPr lvl="0"/>
            <a:endParaRPr lang="ga-IE" dirty="0"/>
          </a:p>
          <a:p>
            <a:pPr lvl="0"/>
            <a:endParaRPr lang="ga-IE" dirty="0"/>
          </a:p>
          <a:p>
            <a:pPr lvl="0"/>
            <a:endParaRPr lang="ga-IE" dirty="0"/>
          </a:p>
        </p:txBody>
      </p:sp>
      <p:sp>
        <p:nvSpPr>
          <p:cNvPr id="8" name="Date Placeholder 2"/>
          <p:cNvSpPr>
            <a:spLocks noGrp="1"/>
          </p:cNvSpPr>
          <p:nvPr>
            <p:ph type="dt" sz="half" idx="10"/>
          </p:nvPr>
        </p:nvSpPr>
        <p:spPr>
          <a:xfrm>
            <a:off x="6224588" y="6686550"/>
            <a:ext cx="781050" cy="207963"/>
          </a:xfrm>
          <a:prstGeom prst="rect">
            <a:avLst/>
          </a:prstGeom>
        </p:spPr>
        <p:txBody>
          <a:bodyPr vert="horz" wrap="square" lIns="91440" tIns="45720" rIns="91440" bIns="45720" numCol="1" anchor="t" anchorCtr="0" compatLnSpc="1">
            <a:prstTxWarp prst="textNoShape">
              <a:avLst/>
            </a:prstTxWarp>
          </a:bodyPr>
          <a:lstStyle>
            <a:lvl1pPr>
              <a:defRPr sz="900">
                <a:solidFill>
                  <a:schemeClr val="tx2">
                    <a:lumMod val="50000"/>
                  </a:schemeClr>
                </a:solidFill>
              </a:defRPr>
            </a:lvl1pPr>
          </a:lstStyle>
          <a:p>
            <a:pPr>
              <a:defRPr/>
            </a:pPr>
            <a:fld id="{DCE06828-7220-40F2-959E-07C671F44137}" type="datetime1">
              <a:rPr lang="en-GB" smtClean="0"/>
              <a:t>12/04/2018</a:t>
            </a:fld>
            <a:endParaRPr lang="en-GB"/>
          </a:p>
        </p:txBody>
      </p:sp>
      <p:sp>
        <p:nvSpPr>
          <p:cNvPr id="9" name="Footer Placeholder 3"/>
          <p:cNvSpPr>
            <a:spLocks noGrp="1"/>
          </p:cNvSpPr>
          <p:nvPr>
            <p:ph type="ftr" sz="quarter" idx="11"/>
          </p:nvPr>
        </p:nvSpPr>
        <p:spPr>
          <a:xfrm>
            <a:off x="1163638" y="6686550"/>
            <a:ext cx="4995862" cy="207963"/>
          </a:xfrm>
          <a:prstGeom prst="rect">
            <a:avLst/>
          </a:prstGeom>
        </p:spPr>
        <p:txBody>
          <a:bodyPr/>
          <a:lstStyle>
            <a:lvl1pPr>
              <a:defRPr sz="900" dirty="0">
                <a:solidFill>
                  <a:schemeClr val="tx2">
                    <a:lumMod val="50000"/>
                  </a:schemeClr>
                </a:solidFill>
                <a:cs typeface="ＭＳ Ｐゴシック" charset="-128"/>
              </a:defRPr>
            </a:lvl1pPr>
          </a:lstStyle>
          <a:p>
            <a:pPr>
              <a:defRPr/>
            </a:pPr>
            <a:r>
              <a:rPr lang="en-GB"/>
              <a:t>EURAMET Introduction</a:t>
            </a:r>
          </a:p>
        </p:txBody>
      </p:sp>
      <p:sp>
        <p:nvSpPr>
          <p:cNvPr id="10" name="Slide Number Placeholder 4"/>
          <p:cNvSpPr>
            <a:spLocks noGrp="1"/>
          </p:cNvSpPr>
          <p:nvPr>
            <p:ph type="sldNum" sz="quarter" idx="12"/>
          </p:nvPr>
        </p:nvSpPr>
        <p:spPr>
          <a:xfrm>
            <a:off x="549275" y="6686550"/>
            <a:ext cx="549275" cy="207963"/>
          </a:xfrm>
          <a:prstGeom prst="rect">
            <a:avLst/>
          </a:prstGeom>
        </p:spPr>
        <p:txBody>
          <a:bodyPr vert="horz" wrap="square" lIns="91440" tIns="45720" rIns="91440" bIns="45720" numCol="1" anchor="t" anchorCtr="0" compatLnSpc="1">
            <a:prstTxWarp prst="textNoShape">
              <a:avLst/>
            </a:prstTxWarp>
          </a:bodyPr>
          <a:lstStyle>
            <a:lvl1pPr>
              <a:defRPr sz="900">
                <a:solidFill>
                  <a:schemeClr val="tx2">
                    <a:lumMod val="50000"/>
                  </a:schemeClr>
                </a:solidFill>
              </a:defRPr>
            </a:lvl1pPr>
          </a:lstStyle>
          <a:p>
            <a:pPr>
              <a:defRPr/>
            </a:pPr>
            <a:fld id="{AF10F4AF-1F6B-4887-9316-65723C8DC498}" type="slidenum">
              <a:rPr lang="en-GB"/>
              <a:pPr>
                <a:defRPr/>
              </a:pPr>
              <a:t>‹Nr.›</a:t>
            </a:fld>
            <a:endParaRPr lang="en-GB"/>
          </a:p>
        </p:txBody>
      </p:sp>
    </p:spTree>
    <p:extLst>
      <p:ext uri="{BB962C8B-B14F-4D97-AF65-F5344CB8AC3E}">
        <p14:creationId xmlns:p14="http://schemas.microsoft.com/office/powerpoint/2010/main" val="371136237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5_Title Only">
    <p:spTree>
      <p:nvGrpSpPr>
        <p:cNvPr id="1" name=""/>
        <p:cNvGrpSpPr/>
        <p:nvPr/>
      </p:nvGrpSpPr>
      <p:grpSpPr>
        <a:xfrm>
          <a:off x="0" y="0"/>
          <a:ext cx="0" cy="0"/>
          <a:chOff x="0" y="0"/>
          <a:chExt cx="0" cy="0"/>
        </a:xfrm>
      </p:grpSpPr>
      <p:pic>
        <p:nvPicPr>
          <p:cNvPr id="4" name="Picture 8" descr="PPT TEXT BAR.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6686550"/>
            <a:ext cx="8229600"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3"/>
          <p:cNvCxnSpPr>
            <a:cxnSpLocks noChangeShapeType="1"/>
          </p:cNvCxnSpPr>
          <p:nvPr userDrawn="1"/>
        </p:nvCxnSpPr>
        <p:spPr bwMode="auto">
          <a:xfrm rot="5400000">
            <a:off x="-88106" y="484981"/>
            <a:ext cx="971550" cy="1588"/>
          </a:xfrm>
          <a:prstGeom prst="line">
            <a:avLst/>
          </a:prstGeom>
          <a:noFill/>
          <a:ln w="9525">
            <a:solidFill>
              <a:schemeClr val="tx1"/>
            </a:solidFill>
            <a:round/>
            <a:headEnd/>
            <a:tailEnd/>
          </a:ln>
          <a:effectLst>
            <a:outerShdw dist="20000" dir="5400000" rotWithShape="0">
              <a:srgbClr val="808080">
                <a:alpha val="37999"/>
              </a:srgbClr>
            </a:outerShdw>
          </a:effectLst>
        </p:spPr>
      </p:cxnSp>
      <p:sp>
        <p:nvSpPr>
          <p:cNvPr id="6" name="Title 1"/>
          <p:cNvSpPr>
            <a:spLocks noGrp="1"/>
          </p:cNvSpPr>
          <p:nvPr>
            <p:ph type="title"/>
          </p:nvPr>
        </p:nvSpPr>
        <p:spPr>
          <a:xfrm>
            <a:off x="457200" y="517151"/>
            <a:ext cx="5588734" cy="733908"/>
          </a:xfrm>
          <a:prstGeom prst="rect">
            <a:avLst/>
          </a:prstGeom>
        </p:spPr>
        <p:txBody>
          <a:bodyPr/>
          <a:lstStyle>
            <a:lvl1pPr algn="l">
              <a:defRPr sz="2800"/>
            </a:lvl1pPr>
          </a:lstStyle>
          <a:p>
            <a:r>
              <a:rPr lang="ga-IE"/>
              <a:t>Click to edit Master title style</a:t>
            </a:r>
            <a:endParaRPr lang="en-GB" dirty="0"/>
          </a:p>
        </p:txBody>
      </p:sp>
      <p:sp>
        <p:nvSpPr>
          <p:cNvPr id="7" name="Content Placeholder 2"/>
          <p:cNvSpPr>
            <a:spLocks noGrp="1"/>
          </p:cNvSpPr>
          <p:nvPr>
            <p:ph idx="1"/>
          </p:nvPr>
        </p:nvSpPr>
        <p:spPr>
          <a:xfrm>
            <a:off x="457200" y="1600200"/>
            <a:ext cx="8229600" cy="4525963"/>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Tx/>
              <a:buSzTx/>
              <a:buFont typeface="Arial"/>
              <a:buChar char="•"/>
              <a:tabLst/>
              <a:defRPr sz="2400"/>
            </a:lvl1pPr>
            <a:lvl2pPr>
              <a:defRPr sz="2000"/>
            </a:lvl2pPr>
            <a:lvl3pPr>
              <a:defRPr sz="1800"/>
            </a:lvl3pPr>
            <a:lvl4pPr>
              <a:defRPr sz="1600"/>
            </a:lvl4pPr>
            <a:lvl5pPr>
              <a:defRPr sz="1400"/>
            </a:lvl5pPr>
          </a:lstStyle>
          <a:p>
            <a:pPr lvl="0"/>
            <a:r>
              <a:rPr lang="ga-IE" dirty="0"/>
              <a:t>Click to edit Master text styles</a:t>
            </a:r>
          </a:p>
          <a:p>
            <a:pPr lvl="0"/>
            <a:r>
              <a:rPr lang="ga-IE" dirty="0"/>
              <a:t>Click to edit Master text styles</a:t>
            </a:r>
          </a:p>
          <a:p>
            <a:pPr lvl="0"/>
            <a:r>
              <a:rPr lang="ga-IE" dirty="0"/>
              <a:t>Click to edit Master text styles</a:t>
            </a:r>
          </a:p>
          <a:p>
            <a:pPr lvl="0"/>
            <a:r>
              <a:rPr lang="ga-IE" dirty="0"/>
              <a:t>Click to edit Master text styles</a:t>
            </a:r>
          </a:p>
          <a:p>
            <a:pPr lvl="0"/>
            <a:r>
              <a:rPr lang="ga-IE" dirty="0"/>
              <a:t>Click to edit Master text styles</a:t>
            </a:r>
          </a:p>
          <a:p>
            <a:pPr lvl="0"/>
            <a:r>
              <a:rPr lang="ga-IE" dirty="0"/>
              <a:t>Click to edit Master text styles</a:t>
            </a:r>
          </a:p>
          <a:p>
            <a:pPr lvl="0"/>
            <a:endParaRPr lang="ga-IE" dirty="0"/>
          </a:p>
          <a:p>
            <a:pPr lvl="0"/>
            <a:endParaRPr lang="ga-IE" dirty="0"/>
          </a:p>
          <a:p>
            <a:pPr lvl="0"/>
            <a:endParaRPr lang="ga-IE" dirty="0"/>
          </a:p>
          <a:p>
            <a:pPr lvl="0"/>
            <a:endParaRPr lang="ga-IE" dirty="0"/>
          </a:p>
        </p:txBody>
      </p:sp>
      <p:sp>
        <p:nvSpPr>
          <p:cNvPr id="8" name="Date Placeholder 2"/>
          <p:cNvSpPr>
            <a:spLocks noGrp="1"/>
          </p:cNvSpPr>
          <p:nvPr>
            <p:ph type="dt" sz="half" idx="10"/>
          </p:nvPr>
        </p:nvSpPr>
        <p:spPr>
          <a:xfrm>
            <a:off x="6224588" y="6686550"/>
            <a:ext cx="781050" cy="207963"/>
          </a:xfrm>
          <a:prstGeom prst="rect">
            <a:avLst/>
          </a:prstGeom>
        </p:spPr>
        <p:txBody>
          <a:bodyPr vert="horz" wrap="square" lIns="91440" tIns="45720" rIns="91440" bIns="45720" numCol="1" anchor="t" anchorCtr="0" compatLnSpc="1">
            <a:prstTxWarp prst="textNoShape">
              <a:avLst/>
            </a:prstTxWarp>
          </a:bodyPr>
          <a:lstStyle>
            <a:lvl1pPr>
              <a:defRPr sz="900">
                <a:solidFill>
                  <a:schemeClr val="tx2">
                    <a:lumMod val="50000"/>
                  </a:schemeClr>
                </a:solidFill>
              </a:defRPr>
            </a:lvl1pPr>
          </a:lstStyle>
          <a:p>
            <a:pPr>
              <a:defRPr/>
            </a:pPr>
            <a:fld id="{01A3C3A1-B422-4349-83A8-BB4E772DC89B}" type="datetime1">
              <a:rPr lang="en-GB" smtClean="0"/>
              <a:t>12/04/2018</a:t>
            </a:fld>
            <a:endParaRPr lang="en-GB"/>
          </a:p>
        </p:txBody>
      </p:sp>
      <p:sp>
        <p:nvSpPr>
          <p:cNvPr id="9" name="Footer Placeholder 3"/>
          <p:cNvSpPr>
            <a:spLocks noGrp="1"/>
          </p:cNvSpPr>
          <p:nvPr>
            <p:ph type="ftr" sz="quarter" idx="11"/>
          </p:nvPr>
        </p:nvSpPr>
        <p:spPr>
          <a:xfrm>
            <a:off x="1163638" y="6686550"/>
            <a:ext cx="4995862" cy="207963"/>
          </a:xfrm>
          <a:prstGeom prst="rect">
            <a:avLst/>
          </a:prstGeom>
        </p:spPr>
        <p:txBody>
          <a:bodyPr/>
          <a:lstStyle>
            <a:lvl1pPr>
              <a:defRPr sz="900" dirty="0">
                <a:solidFill>
                  <a:schemeClr val="tx2">
                    <a:lumMod val="50000"/>
                  </a:schemeClr>
                </a:solidFill>
                <a:cs typeface="ＭＳ Ｐゴシック" charset="-128"/>
              </a:defRPr>
            </a:lvl1pPr>
          </a:lstStyle>
          <a:p>
            <a:pPr>
              <a:defRPr/>
            </a:pPr>
            <a:r>
              <a:rPr lang="en-GB"/>
              <a:t>EURAMET Introduction</a:t>
            </a:r>
          </a:p>
        </p:txBody>
      </p:sp>
      <p:sp>
        <p:nvSpPr>
          <p:cNvPr id="10" name="Slide Number Placeholder 4"/>
          <p:cNvSpPr>
            <a:spLocks noGrp="1"/>
          </p:cNvSpPr>
          <p:nvPr>
            <p:ph type="sldNum" sz="quarter" idx="12"/>
          </p:nvPr>
        </p:nvSpPr>
        <p:spPr>
          <a:xfrm>
            <a:off x="549275" y="6686550"/>
            <a:ext cx="549275" cy="207963"/>
          </a:xfrm>
          <a:prstGeom prst="rect">
            <a:avLst/>
          </a:prstGeom>
        </p:spPr>
        <p:txBody>
          <a:bodyPr vert="horz" wrap="square" lIns="91440" tIns="45720" rIns="91440" bIns="45720" numCol="1" anchor="t" anchorCtr="0" compatLnSpc="1">
            <a:prstTxWarp prst="textNoShape">
              <a:avLst/>
            </a:prstTxWarp>
          </a:bodyPr>
          <a:lstStyle>
            <a:lvl1pPr>
              <a:defRPr sz="900">
                <a:solidFill>
                  <a:schemeClr val="tx2">
                    <a:lumMod val="50000"/>
                  </a:schemeClr>
                </a:solidFill>
              </a:defRPr>
            </a:lvl1pPr>
          </a:lstStyle>
          <a:p>
            <a:pPr>
              <a:defRPr/>
            </a:pPr>
            <a:fld id="{AF10F4AF-1F6B-4887-9316-65723C8DC498}" type="slidenum">
              <a:rPr lang="en-GB"/>
              <a:pPr>
                <a:defRPr/>
              </a:pPr>
              <a:t>‹Nr.›</a:t>
            </a:fld>
            <a:endParaRPr lang="en-GB"/>
          </a:p>
        </p:txBody>
      </p:sp>
    </p:spTree>
    <p:extLst>
      <p:ext uri="{BB962C8B-B14F-4D97-AF65-F5344CB8AC3E}">
        <p14:creationId xmlns:p14="http://schemas.microsoft.com/office/powerpoint/2010/main" val="371136237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6_Title Only">
    <p:spTree>
      <p:nvGrpSpPr>
        <p:cNvPr id="1" name=""/>
        <p:cNvGrpSpPr/>
        <p:nvPr/>
      </p:nvGrpSpPr>
      <p:grpSpPr>
        <a:xfrm>
          <a:off x="0" y="0"/>
          <a:ext cx="0" cy="0"/>
          <a:chOff x="0" y="0"/>
          <a:chExt cx="0" cy="0"/>
        </a:xfrm>
      </p:grpSpPr>
      <p:pic>
        <p:nvPicPr>
          <p:cNvPr id="4" name="Picture 8" descr="PPT TEXT BAR.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6686550"/>
            <a:ext cx="8229600"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3"/>
          <p:cNvCxnSpPr>
            <a:cxnSpLocks noChangeShapeType="1"/>
          </p:cNvCxnSpPr>
          <p:nvPr userDrawn="1"/>
        </p:nvCxnSpPr>
        <p:spPr bwMode="auto">
          <a:xfrm rot="5400000">
            <a:off x="-88106" y="484981"/>
            <a:ext cx="971550" cy="1588"/>
          </a:xfrm>
          <a:prstGeom prst="line">
            <a:avLst/>
          </a:prstGeom>
          <a:noFill/>
          <a:ln w="9525">
            <a:solidFill>
              <a:schemeClr val="tx1"/>
            </a:solidFill>
            <a:round/>
            <a:headEnd/>
            <a:tailEnd/>
          </a:ln>
          <a:effectLst>
            <a:outerShdw dist="20000" dir="5400000" rotWithShape="0">
              <a:srgbClr val="808080">
                <a:alpha val="37999"/>
              </a:srgbClr>
            </a:outerShdw>
          </a:effectLst>
        </p:spPr>
      </p:cxnSp>
      <p:sp>
        <p:nvSpPr>
          <p:cNvPr id="6" name="Title 1"/>
          <p:cNvSpPr>
            <a:spLocks noGrp="1"/>
          </p:cNvSpPr>
          <p:nvPr>
            <p:ph type="title"/>
          </p:nvPr>
        </p:nvSpPr>
        <p:spPr>
          <a:xfrm>
            <a:off x="457200" y="517151"/>
            <a:ext cx="5588734" cy="733908"/>
          </a:xfrm>
          <a:prstGeom prst="rect">
            <a:avLst/>
          </a:prstGeom>
        </p:spPr>
        <p:txBody>
          <a:bodyPr/>
          <a:lstStyle>
            <a:lvl1pPr algn="l">
              <a:defRPr sz="2800"/>
            </a:lvl1pPr>
          </a:lstStyle>
          <a:p>
            <a:r>
              <a:rPr lang="ga-IE"/>
              <a:t>Click to edit Master title style</a:t>
            </a:r>
            <a:endParaRPr lang="en-GB" dirty="0"/>
          </a:p>
        </p:txBody>
      </p:sp>
      <p:sp>
        <p:nvSpPr>
          <p:cNvPr id="7" name="Content Placeholder 2"/>
          <p:cNvSpPr>
            <a:spLocks noGrp="1"/>
          </p:cNvSpPr>
          <p:nvPr>
            <p:ph idx="1"/>
          </p:nvPr>
        </p:nvSpPr>
        <p:spPr>
          <a:xfrm>
            <a:off x="457200" y="1600200"/>
            <a:ext cx="8229600" cy="4525963"/>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Tx/>
              <a:buSzTx/>
              <a:buFont typeface="Arial"/>
              <a:buChar char="•"/>
              <a:tabLst/>
              <a:defRPr sz="2400"/>
            </a:lvl1pPr>
            <a:lvl2pPr>
              <a:defRPr sz="2000"/>
            </a:lvl2pPr>
            <a:lvl3pPr>
              <a:defRPr sz="1800"/>
            </a:lvl3pPr>
            <a:lvl4pPr>
              <a:defRPr sz="1600"/>
            </a:lvl4pPr>
            <a:lvl5pPr>
              <a:defRPr sz="1400"/>
            </a:lvl5pPr>
          </a:lstStyle>
          <a:p>
            <a:pPr lvl="0"/>
            <a:r>
              <a:rPr lang="ga-IE" dirty="0"/>
              <a:t>Click to edit Master text styles</a:t>
            </a:r>
          </a:p>
          <a:p>
            <a:pPr lvl="0"/>
            <a:r>
              <a:rPr lang="ga-IE" dirty="0"/>
              <a:t>Click to edit Master text styles</a:t>
            </a:r>
          </a:p>
          <a:p>
            <a:pPr lvl="0"/>
            <a:r>
              <a:rPr lang="ga-IE" dirty="0"/>
              <a:t>Click to edit Master text styles</a:t>
            </a:r>
          </a:p>
          <a:p>
            <a:pPr lvl="0"/>
            <a:r>
              <a:rPr lang="ga-IE" dirty="0"/>
              <a:t>Click to edit Master text styles</a:t>
            </a:r>
          </a:p>
          <a:p>
            <a:pPr lvl="0"/>
            <a:r>
              <a:rPr lang="ga-IE" dirty="0"/>
              <a:t>Click to edit Master text styles</a:t>
            </a:r>
          </a:p>
          <a:p>
            <a:pPr lvl="0"/>
            <a:r>
              <a:rPr lang="ga-IE" dirty="0"/>
              <a:t>Click to edit Master text styles</a:t>
            </a:r>
          </a:p>
          <a:p>
            <a:pPr lvl="0"/>
            <a:endParaRPr lang="ga-IE" dirty="0"/>
          </a:p>
          <a:p>
            <a:pPr lvl="0"/>
            <a:endParaRPr lang="ga-IE" dirty="0"/>
          </a:p>
          <a:p>
            <a:pPr lvl="0"/>
            <a:endParaRPr lang="ga-IE" dirty="0"/>
          </a:p>
          <a:p>
            <a:pPr lvl="0"/>
            <a:endParaRPr lang="ga-IE" dirty="0"/>
          </a:p>
        </p:txBody>
      </p:sp>
      <p:sp>
        <p:nvSpPr>
          <p:cNvPr id="8" name="Date Placeholder 2"/>
          <p:cNvSpPr>
            <a:spLocks noGrp="1"/>
          </p:cNvSpPr>
          <p:nvPr>
            <p:ph type="dt" sz="half" idx="10"/>
          </p:nvPr>
        </p:nvSpPr>
        <p:spPr>
          <a:xfrm>
            <a:off x="6224588" y="6686550"/>
            <a:ext cx="781050" cy="207963"/>
          </a:xfrm>
          <a:prstGeom prst="rect">
            <a:avLst/>
          </a:prstGeom>
        </p:spPr>
        <p:txBody>
          <a:bodyPr vert="horz" wrap="square" lIns="91440" tIns="45720" rIns="91440" bIns="45720" numCol="1" anchor="t" anchorCtr="0" compatLnSpc="1">
            <a:prstTxWarp prst="textNoShape">
              <a:avLst/>
            </a:prstTxWarp>
          </a:bodyPr>
          <a:lstStyle>
            <a:lvl1pPr>
              <a:defRPr sz="900">
                <a:solidFill>
                  <a:schemeClr val="tx2">
                    <a:lumMod val="50000"/>
                  </a:schemeClr>
                </a:solidFill>
              </a:defRPr>
            </a:lvl1pPr>
          </a:lstStyle>
          <a:p>
            <a:pPr>
              <a:defRPr/>
            </a:pPr>
            <a:fld id="{4DBC0752-E511-47F6-8435-E53E85373C79}" type="datetime1">
              <a:rPr lang="en-GB" smtClean="0"/>
              <a:t>12/04/2018</a:t>
            </a:fld>
            <a:endParaRPr lang="en-GB"/>
          </a:p>
        </p:txBody>
      </p:sp>
      <p:sp>
        <p:nvSpPr>
          <p:cNvPr id="9" name="Footer Placeholder 3"/>
          <p:cNvSpPr>
            <a:spLocks noGrp="1"/>
          </p:cNvSpPr>
          <p:nvPr>
            <p:ph type="ftr" sz="quarter" idx="11"/>
          </p:nvPr>
        </p:nvSpPr>
        <p:spPr>
          <a:xfrm>
            <a:off x="1163638" y="6686550"/>
            <a:ext cx="4995862" cy="207963"/>
          </a:xfrm>
          <a:prstGeom prst="rect">
            <a:avLst/>
          </a:prstGeom>
        </p:spPr>
        <p:txBody>
          <a:bodyPr/>
          <a:lstStyle>
            <a:lvl1pPr>
              <a:defRPr sz="900" dirty="0">
                <a:solidFill>
                  <a:schemeClr val="tx2">
                    <a:lumMod val="50000"/>
                  </a:schemeClr>
                </a:solidFill>
                <a:cs typeface="ＭＳ Ｐゴシック" charset="-128"/>
              </a:defRPr>
            </a:lvl1pPr>
          </a:lstStyle>
          <a:p>
            <a:pPr>
              <a:defRPr/>
            </a:pPr>
            <a:r>
              <a:rPr lang="en-GB"/>
              <a:t>EURAMET Introduction</a:t>
            </a:r>
          </a:p>
        </p:txBody>
      </p:sp>
      <p:sp>
        <p:nvSpPr>
          <p:cNvPr id="10" name="Slide Number Placeholder 4"/>
          <p:cNvSpPr>
            <a:spLocks noGrp="1"/>
          </p:cNvSpPr>
          <p:nvPr>
            <p:ph type="sldNum" sz="quarter" idx="12"/>
          </p:nvPr>
        </p:nvSpPr>
        <p:spPr>
          <a:xfrm>
            <a:off x="549275" y="6686550"/>
            <a:ext cx="549275" cy="207963"/>
          </a:xfrm>
          <a:prstGeom prst="rect">
            <a:avLst/>
          </a:prstGeom>
        </p:spPr>
        <p:txBody>
          <a:bodyPr vert="horz" wrap="square" lIns="91440" tIns="45720" rIns="91440" bIns="45720" numCol="1" anchor="t" anchorCtr="0" compatLnSpc="1">
            <a:prstTxWarp prst="textNoShape">
              <a:avLst/>
            </a:prstTxWarp>
          </a:bodyPr>
          <a:lstStyle>
            <a:lvl1pPr>
              <a:defRPr sz="900">
                <a:solidFill>
                  <a:schemeClr val="tx2">
                    <a:lumMod val="50000"/>
                  </a:schemeClr>
                </a:solidFill>
              </a:defRPr>
            </a:lvl1pPr>
          </a:lstStyle>
          <a:p>
            <a:pPr>
              <a:defRPr/>
            </a:pPr>
            <a:fld id="{AF10F4AF-1F6B-4887-9316-65723C8DC498}" type="slidenum">
              <a:rPr lang="en-GB"/>
              <a:pPr>
                <a:defRPr/>
              </a:pPr>
              <a:t>‹Nr.›</a:t>
            </a:fld>
            <a:endParaRPr lang="en-GB"/>
          </a:p>
        </p:txBody>
      </p:sp>
    </p:spTree>
    <p:extLst>
      <p:ext uri="{BB962C8B-B14F-4D97-AF65-F5344CB8AC3E}">
        <p14:creationId xmlns:p14="http://schemas.microsoft.com/office/powerpoint/2010/main" val="37113623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4" name="Picture 8" descr="PPT TEXT BAR.jpg"/>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457200" y="6686550"/>
            <a:ext cx="8229600"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3"/>
          <p:cNvCxnSpPr>
            <a:cxnSpLocks noChangeShapeType="1"/>
          </p:cNvCxnSpPr>
          <p:nvPr userDrawn="1"/>
        </p:nvCxnSpPr>
        <p:spPr bwMode="auto">
          <a:xfrm rot="5400000">
            <a:off x="-88106" y="484981"/>
            <a:ext cx="971550" cy="1588"/>
          </a:xfrm>
          <a:prstGeom prst="line">
            <a:avLst/>
          </a:prstGeom>
          <a:noFill/>
          <a:ln w="9525">
            <a:solidFill>
              <a:schemeClr val="tx1"/>
            </a:solidFill>
            <a:round/>
            <a:headEnd/>
            <a:tailEnd/>
          </a:ln>
          <a:effectLst>
            <a:outerShdw dist="20000" dir="5400000" rotWithShape="0">
              <a:srgbClr val="808080">
                <a:alpha val="37999"/>
              </a:srgbClr>
            </a:outerShdw>
          </a:effectLst>
        </p:spPr>
      </p:cxnSp>
      <p:sp>
        <p:nvSpPr>
          <p:cNvPr id="6" name="Title 1"/>
          <p:cNvSpPr>
            <a:spLocks noGrp="1"/>
          </p:cNvSpPr>
          <p:nvPr>
            <p:ph type="title"/>
          </p:nvPr>
        </p:nvSpPr>
        <p:spPr>
          <a:xfrm>
            <a:off x="457200" y="517151"/>
            <a:ext cx="5588734" cy="733908"/>
          </a:xfrm>
          <a:prstGeom prst="rect">
            <a:avLst/>
          </a:prstGeom>
        </p:spPr>
        <p:txBody>
          <a:bodyPr/>
          <a:lstStyle>
            <a:lvl1pPr algn="l">
              <a:defRPr sz="2800"/>
            </a:lvl1pPr>
          </a:lstStyle>
          <a:p>
            <a:r>
              <a:rPr lang="ga-IE"/>
              <a:t>Click to edit Master title style</a:t>
            </a:r>
            <a:endParaRPr lang="en-GB" dirty="0"/>
          </a:p>
        </p:txBody>
      </p:sp>
      <p:sp>
        <p:nvSpPr>
          <p:cNvPr id="7" name="Content Placeholder 2"/>
          <p:cNvSpPr>
            <a:spLocks noGrp="1"/>
          </p:cNvSpPr>
          <p:nvPr>
            <p:ph idx="1"/>
          </p:nvPr>
        </p:nvSpPr>
        <p:spPr>
          <a:xfrm>
            <a:off x="457200" y="1600200"/>
            <a:ext cx="8229600" cy="4525963"/>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Tx/>
              <a:buSzTx/>
              <a:buFont typeface="Arial"/>
              <a:buChar char="•"/>
              <a:tabLst/>
              <a:defRPr sz="2400"/>
            </a:lvl1pPr>
            <a:lvl2pPr>
              <a:defRPr sz="2000"/>
            </a:lvl2pPr>
            <a:lvl3pPr>
              <a:defRPr sz="1800"/>
            </a:lvl3pPr>
            <a:lvl4pPr>
              <a:defRPr sz="1600"/>
            </a:lvl4pPr>
            <a:lvl5pPr>
              <a:defRPr sz="1400"/>
            </a:lvl5pPr>
          </a:lstStyle>
          <a:p>
            <a:pPr lvl="0"/>
            <a:r>
              <a:rPr lang="ga-IE" dirty="0"/>
              <a:t>Click to edit Master text styles</a:t>
            </a:r>
          </a:p>
          <a:p>
            <a:pPr lvl="0"/>
            <a:r>
              <a:rPr lang="ga-IE" dirty="0"/>
              <a:t>Click to edit Master text styles</a:t>
            </a:r>
          </a:p>
          <a:p>
            <a:pPr lvl="0"/>
            <a:r>
              <a:rPr lang="ga-IE" dirty="0"/>
              <a:t>Click to edit Master text styles</a:t>
            </a:r>
          </a:p>
          <a:p>
            <a:pPr lvl="0"/>
            <a:r>
              <a:rPr lang="ga-IE" dirty="0"/>
              <a:t>Click to edit Master text styles</a:t>
            </a:r>
          </a:p>
          <a:p>
            <a:pPr lvl="0"/>
            <a:r>
              <a:rPr lang="ga-IE" dirty="0"/>
              <a:t>Click to edit Master text styles</a:t>
            </a:r>
          </a:p>
          <a:p>
            <a:pPr lvl="0"/>
            <a:r>
              <a:rPr lang="ga-IE" dirty="0"/>
              <a:t>Click to edit Master text styles</a:t>
            </a:r>
          </a:p>
          <a:p>
            <a:pPr lvl="0"/>
            <a:endParaRPr lang="ga-IE" dirty="0"/>
          </a:p>
          <a:p>
            <a:pPr lvl="0"/>
            <a:endParaRPr lang="ga-IE" dirty="0"/>
          </a:p>
          <a:p>
            <a:pPr lvl="0"/>
            <a:endParaRPr lang="ga-IE" dirty="0"/>
          </a:p>
          <a:p>
            <a:pPr lvl="0"/>
            <a:endParaRPr lang="ga-IE" dirty="0"/>
          </a:p>
        </p:txBody>
      </p:sp>
      <p:sp>
        <p:nvSpPr>
          <p:cNvPr id="8" name="Date Placeholder 2"/>
          <p:cNvSpPr>
            <a:spLocks noGrp="1"/>
          </p:cNvSpPr>
          <p:nvPr>
            <p:ph type="dt" sz="half" idx="10"/>
          </p:nvPr>
        </p:nvSpPr>
        <p:spPr>
          <a:xfrm>
            <a:off x="6224588" y="6686550"/>
            <a:ext cx="781050" cy="207963"/>
          </a:xfrm>
          <a:prstGeom prst="rect">
            <a:avLst/>
          </a:prstGeom>
        </p:spPr>
        <p:txBody>
          <a:bodyPr vert="horz" wrap="square" lIns="91440" tIns="45720" rIns="91440" bIns="45720" numCol="1" anchor="t" anchorCtr="0" compatLnSpc="1">
            <a:prstTxWarp prst="textNoShape">
              <a:avLst/>
            </a:prstTxWarp>
          </a:bodyPr>
          <a:lstStyle>
            <a:lvl1pPr>
              <a:defRPr sz="900">
                <a:solidFill>
                  <a:schemeClr val="tx2">
                    <a:lumMod val="50000"/>
                  </a:schemeClr>
                </a:solidFill>
              </a:defRPr>
            </a:lvl1pPr>
          </a:lstStyle>
          <a:p>
            <a:pPr>
              <a:defRPr/>
            </a:pPr>
            <a:fld id="{E8E8DE6C-9765-43D5-81BC-5764FBB01EE3}" type="datetime1">
              <a:rPr lang="en-GB" smtClean="0"/>
              <a:t>12/04/2018</a:t>
            </a:fld>
            <a:endParaRPr lang="en-GB" dirty="0"/>
          </a:p>
        </p:txBody>
      </p:sp>
      <p:sp>
        <p:nvSpPr>
          <p:cNvPr id="9" name="Footer Placeholder 3"/>
          <p:cNvSpPr>
            <a:spLocks noGrp="1"/>
          </p:cNvSpPr>
          <p:nvPr>
            <p:ph type="ftr" sz="quarter" idx="11"/>
          </p:nvPr>
        </p:nvSpPr>
        <p:spPr>
          <a:xfrm>
            <a:off x="1163638" y="6686550"/>
            <a:ext cx="4995862" cy="207963"/>
          </a:xfrm>
          <a:prstGeom prst="rect">
            <a:avLst/>
          </a:prstGeom>
        </p:spPr>
        <p:txBody>
          <a:bodyPr/>
          <a:lstStyle>
            <a:lvl1pPr>
              <a:defRPr sz="900" dirty="0">
                <a:solidFill>
                  <a:schemeClr val="tx2">
                    <a:lumMod val="50000"/>
                  </a:schemeClr>
                </a:solidFill>
                <a:cs typeface="ＭＳ Ｐゴシック" charset="-128"/>
              </a:defRPr>
            </a:lvl1pPr>
          </a:lstStyle>
          <a:p>
            <a:pPr>
              <a:defRPr/>
            </a:pPr>
            <a:r>
              <a:rPr lang="en-US"/>
              <a:t>EURAMET Introduction</a:t>
            </a:r>
            <a:endParaRPr lang="en-GB"/>
          </a:p>
        </p:txBody>
      </p:sp>
      <p:sp>
        <p:nvSpPr>
          <p:cNvPr id="10" name="Slide Number Placeholder 4"/>
          <p:cNvSpPr>
            <a:spLocks noGrp="1"/>
          </p:cNvSpPr>
          <p:nvPr>
            <p:ph type="sldNum" sz="quarter" idx="12"/>
          </p:nvPr>
        </p:nvSpPr>
        <p:spPr>
          <a:xfrm>
            <a:off x="549275" y="6686550"/>
            <a:ext cx="549275" cy="207963"/>
          </a:xfrm>
          <a:prstGeom prst="rect">
            <a:avLst/>
          </a:prstGeom>
        </p:spPr>
        <p:txBody>
          <a:bodyPr vert="horz" wrap="square" lIns="91440" tIns="45720" rIns="91440" bIns="45720" numCol="1" anchor="t" anchorCtr="0" compatLnSpc="1">
            <a:prstTxWarp prst="textNoShape">
              <a:avLst/>
            </a:prstTxWarp>
          </a:bodyPr>
          <a:lstStyle>
            <a:lvl1pPr>
              <a:defRPr sz="900">
                <a:solidFill>
                  <a:schemeClr val="tx2">
                    <a:lumMod val="50000"/>
                  </a:schemeClr>
                </a:solidFill>
              </a:defRPr>
            </a:lvl1pPr>
          </a:lstStyle>
          <a:p>
            <a:pPr>
              <a:defRPr/>
            </a:pPr>
            <a:fld id="{AF10F4AF-1F6B-4887-9316-65723C8DC498}" type="slidenum">
              <a:rPr lang="en-GB"/>
              <a:pPr>
                <a:defRPr/>
              </a:pPr>
              <a:t>‹Nr.›</a:t>
            </a:fld>
            <a:endParaRPr lang="en-GB" dirty="0"/>
          </a:p>
        </p:txBody>
      </p:sp>
    </p:spTree>
    <p:extLst>
      <p:ext uri="{BB962C8B-B14F-4D97-AF65-F5344CB8AC3E}">
        <p14:creationId xmlns:p14="http://schemas.microsoft.com/office/powerpoint/2010/main" val="16658345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4" name="Picture 8" descr="PPT TEXT BAR.jpg"/>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457200" y="6686550"/>
            <a:ext cx="8229600"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3"/>
          <p:cNvCxnSpPr>
            <a:cxnSpLocks noChangeShapeType="1"/>
          </p:cNvCxnSpPr>
          <p:nvPr userDrawn="1"/>
        </p:nvCxnSpPr>
        <p:spPr bwMode="auto">
          <a:xfrm rot="5400000">
            <a:off x="-88106" y="484981"/>
            <a:ext cx="971550" cy="1588"/>
          </a:xfrm>
          <a:prstGeom prst="line">
            <a:avLst/>
          </a:prstGeom>
          <a:noFill/>
          <a:ln w="9525">
            <a:solidFill>
              <a:schemeClr val="tx1"/>
            </a:solidFill>
            <a:round/>
            <a:headEnd/>
            <a:tailEnd/>
          </a:ln>
          <a:effectLst>
            <a:outerShdw dist="20000" dir="5400000" rotWithShape="0">
              <a:srgbClr val="808080">
                <a:alpha val="37999"/>
              </a:srgbClr>
            </a:outerShdw>
          </a:effectLst>
        </p:spPr>
      </p:cxnSp>
      <p:sp>
        <p:nvSpPr>
          <p:cNvPr id="5" name="Title 1"/>
          <p:cNvSpPr>
            <a:spLocks noGrp="1"/>
          </p:cNvSpPr>
          <p:nvPr>
            <p:ph type="title"/>
          </p:nvPr>
        </p:nvSpPr>
        <p:spPr>
          <a:xfrm>
            <a:off x="457200" y="517151"/>
            <a:ext cx="5588734" cy="733908"/>
          </a:xfrm>
          <a:prstGeom prst="rect">
            <a:avLst/>
          </a:prstGeom>
        </p:spPr>
        <p:txBody>
          <a:bodyPr/>
          <a:lstStyle>
            <a:lvl1pPr algn="l">
              <a:defRPr sz="2800"/>
            </a:lvl1pPr>
          </a:lstStyle>
          <a:p>
            <a:r>
              <a:rPr lang="ga-IE"/>
              <a:t>Click to edit Master title style</a:t>
            </a:r>
            <a:endParaRPr lang="en-GB" dirty="0"/>
          </a:p>
        </p:txBody>
      </p:sp>
      <p:sp>
        <p:nvSpPr>
          <p:cNvPr id="6" name="Content Placeholder 2"/>
          <p:cNvSpPr>
            <a:spLocks noGrp="1"/>
          </p:cNvSpPr>
          <p:nvPr>
            <p:ph idx="1"/>
          </p:nvPr>
        </p:nvSpPr>
        <p:spPr>
          <a:xfrm>
            <a:off x="457200" y="1600200"/>
            <a:ext cx="8229600" cy="4525963"/>
          </a:xfrm>
          <a:prstGeom prst="rect">
            <a:avLst/>
          </a:prstGeom>
        </p:spPr>
        <p:txBody>
          <a:bodyPr/>
          <a:lstStyle>
            <a:lvl1pPr algn="l">
              <a:buFontTx/>
              <a:buNone/>
              <a:defRPr sz="1800" b="1" baseline="0"/>
            </a:lvl1pPr>
            <a:lvl2pPr>
              <a:buNone/>
              <a:defRPr sz="2000"/>
            </a:lvl2pPr>
            <a:lvl3pPr>
              <a:defRPr sz="1800"/>
            </a:lvl3pPr>
            <a:lvl4pPr>
              <a:defRPr sz="1600"/>
            </a:lvl4pPr>
            <a:lvl5pPr>
              <a:defRPr sz="1400"/>
            </a:lvl5pPr>
          </a:lstStyle>
          <a:p>
            <a:pPr lvl="0"/>
            <a:r>
              <a:rPr lang="ga-IE"/>
              <a:t>Click to edit Master text styles</a:t>
            </a:r>
          </a:p>
          <a:p>
            <a:pPr lvl="1"/>
            <a:r>
              <a:rPr lang="ga-IE"/>
              <a:t>Second level</a:t>
            </a:r>
          </a:p>
          <a:p>
            <a:pPr lvl="2"/>
            <a:r>
              <a:rPr lang="ga-IE"/>
              <a:t>Third level</a:t>
            </a:r>
          </a:p>
          <a:p>
            <a:pPr lvl="3"/>
            <a:r>
              <a:rPr lang="ga-IE"/>
              <a:t>Fourth level</a:t>
            </a:r>
          </a:p>
          <a:p>
            <a:pPr lvl="4"/>
            <a:r>
              <a:rPr lang="ga-IE"/>
              <a:t>Fifth level</a:t>
            </a:r>
            <a:endParaRPr lang="ga-IE" dirty="0"/>
          </a:p>
        </p:txBody>
      </p:sp>
      <p:sp>
        <p:nvSpPr>
          <p:cNvPr id="8" name="Date Placeholder 2"/>
          <p:cNvSpPr>
            <a:spLocks noGrp="1"/>
          </p:cNvSpPr>
          <p:nvPr>
            <p:ph type="dt" sz="half" idx="10"/>
          </p:nvPr>
        </p:nvSpPr>
        <p:spPr>
          <a:xfrm>
            <a:off x="6224588" y="6686550"/>
            <a:ext cx="781050" cy="207963"/>
          </a:xfrm>
          <a:prstGeom prst="rect">
            <a:avLst/>
          </a:prstGeom>
        </p:spPr>
        <p:txBody>
          <a:bodyPr vert="horz" wrap="square" lIns="91440" tIns="45720" rIns="91440" bIns="45720" numCol="1" anchor="t" anchorCtr="0" compatLnSpc="1">
            <a:prstTxWarp prst="textNoShape">
              <a:avLst/>
            </a:prstTxWarp>
          </a:bodyPr>
          <a:lstStyle>
            <a:lvl1pPr>
              <a:defRPr sz="900">
                <a:solidFill>
                  <a:schemeClr val="tx2">
                    <a:lumMod val="50000"/>
                  </a:schemeClr>
                </a:solidFill>
              </a:defRPr>
            </a:lvl1pPr>
          </a:lstStyle>
          <a:p>
            <a:pPr>
              <a:defRPr/>
            </a:pPr>
            <a:fld id="{5F000DAC-1C1A-4139-9851-BB4161E5BDE8}" type="datetime1">
              <a:rPr lang="en-GB" smtClean="0"/>
              <a:t>12/04/2018</a:t>
            </a:fld>
            <a:endParaRPr lang="en-GB" dirty="0"/>
          </a:p>
        </p:txBody>
      </p:sp>
      <p:sp>
        <p:nvSpPr>
          <p:cNvPr id="9" name="Footer Placeholder 3"/>
          <p:cNvSpPr>
            <a:spLocks noGrp="1"/>
          </p:cNvSpPr>
          <p:nvPr>
            <p:ph type="ftr" sz="quarter" idx="11"/>
          </p:nvPr>
        </p:nvSpPr>
        <p:spPr>
          <a:xfrm>
            <a:off x="1163638" y="6686550"/>
            <a:ext cx="4995862" cy="207963"/>
          </a:xfrm>
          <a:prstGeom prst="rect">
            <a:avLst/>
          </a:prstGeom>
        </p:spPr>
        <p:txBody>
          <a:bodyPr/>
          <a:lstStyle>
            <a:lvl1pPr>
              <a:defRPr sz="900" dirty="0">
                <a:solidFill>
                  <a:schemeClr val="tx2">
                    <a:lumMod val="50000"/>
                  </a:schemeClr>
                </a:solidFill>
                <a:cs typeface="ＭＳ Ｐゴシック" charset="-128"/>
              </a:defRPr>
            </a:lvl1pPr>
          </a:lstStyle>
          <a:p>
            <a:pPr>
              <a:defRPr/>
            </a:pPr>
            <a:r>
              <a:rPr lang="en-US"/>
              <a:t>EURAMET Introduction</a:t>
            </a:r>
            <a:endParaRPr lang="en-GB"/>
          </a:p>
        </p:txBody>
      </p:sp>
      <p:sp>
        <p:nvSpPr>
          <p:cNvPr id="10" name="Slide Number Placeholder 4"/>
          <p:cNvSpPr>
            <a:spLocks noGrp="1"/>
          </p:cNvSpPr>
          <p:nvPr>
            <p:ph type="sldNum" sz="quarter" idx="12"/>
          </p:nvPr>
        </p:nvSpPr>
        <p:spPr>
          <a:xfrm>
            <a:off x="549275" y="6686550"/>
            <a:ext cx="549275" cy="207963"/>
          </a:xfrm>
          <a:prstGeom prst="rect">
            <a:avLst/>
          </a:prstGeom>
        </p:spPr>
        <p:txBody>
          <a:bodyPr vert="horz" wrap="square" lIns="91440" tIns="45720" rIns="91440" bIns="45720" numCol="1" anchor="t" anchorCtr="0" compatLnSpc="1">
            <a:prstTxWarp prst="textNoShape">
              <a:avLst/>
            </a:prstTxWarp>
          </a:bodyPr>
          <a:lstStyle>
            <a:lvl1pPr>
              <a:defRPr sz="900">
                <a:solidFill>
                  <a:schemeClr val="tx2">
                    <a:lumMod val="50000"/>
                  </a:schemeClr>
                </a:solidFill>
              </a:defRPr>
            </a:lvl1pPr>
          </a:lstStyle>
          <a:p>
            <a:pPr>
              <a:defRPr/>
            </a:pPr>
            <a:fld id="{AB01B465-354E-4641-ADA6-1D602D98002A}" type="slidenum">
              <a:rPr lang="en-GB"/>
              <a:pPr>
                <a:defRPr/>
              </a:pPr>
              <a:t>‹Nr.›</a:t>
            </a:fld>
            <a:endParaRPr lang="en-GB" dirty="0"/>
          </a:p>
        </p:txBody>
      </p:sp>
    </p:spTree>
    <p:extLst>
      <p:ext uri="{BB962C8B-B14F-4D97-AF65-F5344CB8AC3E}">
        <p14:creationId xmlns:p14="http://schemas.microsoft.com/office/powerpoint/2010/main" val="31638622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4" name="Straight Connector 2"/>
          <p:cNvCxnSpPr>
            <a:cxnSpLocks noChangeShapeType="1"/>
          </p:cNvCxnSpPr>
          <p:nvPr userDrawn="1"/>
        </p:nvCxnSpPr>
        <p:spPr bwMode="auto">
          <a:xfrm rot="5400000">
            <a:off x="-88106" y="484981"/>
            <a:ext cx="971550" cy="1588"/>
          </a:xfrm>
          <a:prstGeom prst="line">
            <a:avLst/>
          </a:prstGeom>
          <a:noFill/>
          <a:ln w="9525">
            <a:solidFill>
              <a:schemeClr val="tx1"/>
            </a:solidFill>
            <a:round/>
            <a:headEnd/>
            <a:tailEnd/>
          </a:ln>
          <a:effectLst>
            <a:outerShdw dist="20000" dir="5400000" rotWithShape="0">
              <a:srgbClr val="808080">
                <a:alpha val="37999"/>
              </a:srgbClr>
            </a:outerShdw>
          </a:effectLst>
        </p:spPr>
      </p:cxnSp>
      <p:pic>
        <p:nvPicPr>
          <p:cNvPr id="5" name="Picture 8" descr="PPT TEXT BAR.jpg"/>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457200" y="6686550"/>
            <a:ext cx="8229600"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517151"/>
            <a:ext cx="5588734" cy="733908"/>
          </a:xfrm>
          <a:prstGeom prst="rect">
            <a:avLst/>
          </a:prstGeom>
        </p:spPr>
        <p:txBody>
          <a:bodyPr/>
          <a:lstStyle>
            <a:lvl1pPr algn="l">
              <a:defRPr sz="2800"/>
            </a:lvl1pPr>
          </a:lstStyle>
          <a:p>
            <a:r>
              <a:rPr lang="ga-IE" dirty="0"/>
              <a:t>Click to edit Master title style</a:t>
            </a:r>
            <a:endParaRPr lang="en-GB" dirty="0"/>
          </a:p>
        </p:txBody>
      </p:sp>
      <p:sp>
        <p:nvSpPr>
          <p:cNvPr id="3" name="Content Placeholder 2"/>
          <p:cNvSpPr>
            <a:spLocks noGrp="1"/>
          </p:cNvSpPr>
          <p:nvPr>
            <p:ph idx="1"/>
          </p:nvPr>
        </p:nvSpPr>
        <p:spPr>
          <a:xfrm>
            <a:off x="457200" y="1600200"/>
            <a:ext cx="8229600" cy="4525963"/>
          </a:xfrm>
          <a:prstGeom prst="rect">
            <a:avLst/>
          </a:prstGeom>
        </p:spPr>
        <p:txBody>
          <a:bodyPr/>
          <a:lstStyle>
            <a:lvl1pPr>
              <a:defRPr sz="2400"/>
            </a:lvl1pPr>
            <a:lvl2pPr>
              <a:defRPr sz="2000"/>
            </a:lvl2pPr>
            <a:lvl3pPr>
              <a:defRPr sz="1800"/>
            </a:lvl3pPr>
            <a:lvl4pPr>
              <a:defRPr sz="1600"/>
            </a:lvl4pPr>
            <a:lvl5pPr>
              <a:defRPr sz="1400"/>
            </a:lvl5pPr>
          </a:lstStyle>
          <a:p>
            <a:pPr lvl="0"/>
            <a:r>
              <a:rPr lang="ga-IE" dirty="0"/>
              <a:t>Click to edit Master text styles</a:t>
            </a:r>
          </a:p>
          <a:p>
            <a:pPr lvl="1"/>
            <a:r>
              <a:rPr lang="ga-IE" dirty="0"/>
              <a:t>Second level</a:t>
            </a:r>
          </a:p>
          <a:p>
            <a:pPr lvl="2"/>
            <a:r>
              <a:rPr lang="ga-IE" dirty="0"/>
              <a:t>Third level</a:t>
            </a:r>
          </a:p>
          <a:p>
            <a:pPr lvl="3"/>
            <a:r>
              <a:rPr lang="ga-IE" dirty="0"/>
              <a:t>Fourth level</a:t>
            </a:r>
          </a:p>
          <a:p>
            <a:pPr lvl="4"/>
            <a:r>
              <a:rPr lang="ga-IE" dirty="0"/>
              <a:t>Fifth level</a:t>
            </a:r>
            <a:endParaRPr lang="en-GB" dirty="0"/>
          </a:p>
        </p:txBody>
      </p:sp>
      <p:sp>
        <p:nvSpPr>
          <p:cNvPr id="6" name="Date Placeholder 2"/>
          <p:cNvSpPr>
            <a:spLocks noGrp="1"/>
          </p:cNvSpPr>
          <p:nvPr>
            <p:ph type="dt" sz="half" idx="10"/>
          </p:nvPr>
        </p:nvSpPr>
        <p:spPr>
          <a:xfrm>
            <a:off x="6224588" y="6686550"/>
            <a:ext cx="781050" cy="207963"/>
          </a:xfrm>
          <a:prstGeom prst="rect">
            <a:avLst/>
          </a:prstGeom>
        </p:spPr>
        <p:txBody>
          <a:bodyPr vert="horz" wrap="square" lIns="91440" tIns="45720" rIns="91440" bIns="45720" numCol="1" anchor="t" anchorCtr="0" compatLnSpc="1">
            <a:prstTxWarp prst="textNoShape">
              <a:avLst/>
            </a:prstTxWarp>
          </a:bodyPr>
          <a:lstStyle>
            <a:lvl1pPr>
              <a:defRPr sz="900">
                <a:solidFill>
                  <a:schemeClr val="tx2">
                    <a:lumMod val="50000"/>
                  </a:schemeClr>
                </a:solidFill>
              </a:defRPr>
            </a:lvl1pPr>
          </a:lstStyle>
          <a:p>
            <a:pPr>
              <a:defRPr/>
            </a:pPr>
            <a:fld id="{2C451A60-5A24-480C-80FA-BD0C835771FC}" type="datetime1">
              <a:rPr lang="en-GB" smtClean="0"/>
              <a:t>12/04/2018</a:t>
            </a:fld>
            <a:endParaRPr lang="en-GB" dirty="0"/>
          </a:p>
        </p:txBody>
      </p:sp>
      <p:sp>
        <p:nvSpPr>
          <p:cNvPr id="7" name="Footer Placeholder 3"/>
          <p:cNvSpPr>
            <a:spLocks noGrp="1"/>
          </p:cNvSpPr>
          <p:nvPr>
            <p:ph type="ftr" sz="quarter" idx="11"/>
          </p:nvPr>
        </p:nvSpPr>
        <p:spPr>
          <a:xfrm>
            <a:off x="1163638" y="6686550"/>
            <a:ext cx="4995862" cy="207963"/>
          </a:xfrm>
          <a:prstGeom prst="rect">
            <a:avLst/>
          </a:prstGeom>
        </p:spPr>
        <p:txBody>
          <a:bodyPr/>
          <a:lstStyle>
            <a:lvl1pPr>
              <a:defRPr sz="900" dirty="0">
                <a:solidFill>
                  <a:schemeClr val="tx2">
                    <a:lumMod val="50000"/>
                  </a:schemeClr>
                </a:solidFill>
                <a:cs typeface="ＭＳ Ｐゴシック" charset="-128"/>
              </a:defRPr>
            </a:lvl1pPr>
          </a:lstStyle>
          <a:p>
            <a:pPr>
              <a:defRPr/>
            </a:pPr>
            <a:r>
              <a:rPr lang="en-US"/>
              <a:t>EURAMET Introduction</a:t>
            </a:r>
            <a:endParaRPr lang="en-GB"/>
          </a:p>
        </p:txBody>
      </p:sp>
      <p:sp>
        <p:nvSpPr>
          <p:cNvPr id="8" name="Slide Number Placeholder 4"/>
          <p:cNvSpPr>
            <a:spLocks noGrp="1"/>
          </p:cNvSpPr>
          <p:nvPr>
            <p:ph type="sldNum" sz="quarter" idx="12"/>
          </p:nvPr>
        </p:nvSpPr>
        <p:spPr>
          <a:xfrm>
            <a:off x="549275" y="6686550"/>
            <a:ext cx="549275" cy="207963"/>
          </a:xfrm>
          <a:prstGeom prst="rect">
            <a:avLst/>
          </a:prstGeom>
        </p:spPr>
        <p:txBody>
          <a:bodyPr vert="horz" wrap="square" lIns="91440" tIns="45720" rIns="91440" bIns="45720" numCol="1" anchor="t" anchorCtr="0" compatLnSpc="1">
            <a:prstTxWarp prst="textNoShape">
              <a:avLst/>
            </a:prstTxWarp>
          </a:bodyPr>
          <a:lstStyle>
            <a:lvl1pPr>
              <a:defRPr sz="900">
                <a:solidFill>
                  <a:schemeClr val="tx2">
                    <a:lumMod val="50000"/>
                  </a:schemeClr>
                </a:solidFill>
              </a:defRPr>
            </a:lvl1pPr>
          </a:lstStyle>
          <a:p>
            <a:pPr>
              <a:defRPr/>
            </a:pPr>
            <a:fld id="{27630EF5-347B-4CD0-B8E3-EC8D5110C354}" type="slidenum">
              <a:rPr lang="en-GB"/>
              <a:pPr>
                <a:defRPr/>
              </a:pPr>
              <a:t>‹Nr.›</a:t>
            </a:fld>
            <a:endParaRPr lang="en-GB" dirty="0"/>
          </a:p>
        </p:txBody>
      </p:sp>
    </p:spTree>
    <p:extLst>
      <p:ext uri="{BB962C8B-B14F-4D97-AF65-F5344CB8AC3E}">
        <p14:creationId xmlns:p14="http://schemas.microsoft.com/office/powerpoint/2010/main" val="37007285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5" name="Picture 8" descr="PPT TEXT BAR.jpg"/>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457200" y="6686550"/>
            <a:ext cx="8229600"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3"/>
          <p:cNvCxnSpPr>
            <a:cxnSpLocks noChangeShapeType="1"/>
          </p:cNvCxnSpPr>
          <p:nvPr userDrawn="1"/>
        </p:nvCxnSpPr>
        <p:spPr bwMode="auto">
          <a:xfrm rot="5400000">
            <a:off x="-88106" y="484981"/>
            <a:ext cx="971550" cy="1588"/>
          </a:xfrm>
          <a:prstGeom prst="line">
            <a:avLst/>
          </a:prstGeom>
          <a:noFill/>
          <a:ln w="9525">
            <a:solidFill>
              <a:schemeClr val="tx1"/>
            </a:solidFill>
            <a:round/>
            <a:headEnd/>
            <a:tailEnd/>
          </a:ln>
          <a:effectLst>
            <a:outerShdw dist="20000" dir="5400000" rotWithShape="0">
              <a:srgbClr val="808080">
                <a:alpha val="37999"/>
              </a:srgbClr>
            </a:outerShdw>
          </a:effectLst>
        </p:spPr>
      </p:cxnSp>
      <p:sp>
        <p:nvSpPr>
          <p:cNvPr id="3" name="Content Placeholder 2"/>
          <p:cNvSpPr>
            <a:spLocks noGrp="1"/>
          </p:cNvSpPr>
          <p:nvPr>
            <p:ph sz="half" idx="1"/>
          </p:nvPr>
        </p:nvSpPr>
        <p:spPr>
          <a:xfrm>
            <a:off x="457200" y="1600200"/>
            <a:ext cx="4038600" cy="4525963"/>
          </a:xfrm>
          <a:prstGeom prst="rect">
            <a:avLst/>
          </a:prstGeo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ga-IE" dirty="0"/>
              <a:t>Click to edit Master text styles</a:t>
            </a:r>
          </a:p>
          <a:p>
            <a:pPr lvl="1"/>
            <a:r>
              <a:rPr lang="ga-IE" dirty="0"/>
              <a:t>Second level</a:t>
            </a:r>
          </a:p>
          <a:p>
            <a:pPr lvl="2"/>
            <a:r>
              <a:rPr lang="ga-IE" dirty="0"/>
              <a:t>Third level</a:t>
            </a:r>
          </a:p>
          <a:p>
            <a:pPr lvl="3"/>
            <a:r>
              <a:rPr lang="ga-IE" dirty="0"/>
              <a:t>Fourth level</a:t>
            </a:r>
          </a:p>
          <a:p>
            <a:pPr lvl="4"/>
            <a:r>
              <a:rPr lang="ga-IE" dirty="0"/>
              <a:t>Fifth level</a:t>
            </a:r>
            <a:endParaRPr lang="en-GB" dirty="0"/>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ga-IE" dirty="0"/>
              <a:t>Click to edit Master text styles</a:t>
            </a:r>
          </a:p>
          <a:p>
            <a:pPr lvl="1"/>
            <a:r>
              <a:rPr lang="ga-IE" dirty="0"/>
              <a:t>Second level</a:t>
            </a:r>
          </a:p>
          <a:p>
            <a:pPr lvl="2"/>
            <a:r>
              <a:rPr lang="ga-IE" dirty="0"/>
              <a:t>Third level</a:t>
            </a:r>
          </a:p>
          <a:p>
            <a:pPr lvl="3"/>
            <a:r>
              <a:rPr lang="ga-IE" dirty="0"/>
              <a:t>Fourth level</a:t>
            </a:r>
          </a:p>
          <a:p>
            <a:pPr lvl="4"/>
            <a:r>
              <a:rPr lang="ga-IE" dirty="0"/>
              <a:t>Fifth level</a:t>
            </a:r>
            <a:endParaRPr lang="en-GB" dirty="0"/>
          </a:p>
        </p:txBody>
      </p:sp>
      <p:sp>
        <p:nvSpPr>
          <p:cNvPr id="8" name="Title 1"/>
          <p:cNvSpPr>
            <a:spLocks noGrp="1"/>
          </p:cNvSpPr>
          <p:nvPr>
            <p:ph type="title"/>
          </p:nvPr>
        </p:nvSpPr>
        <p:spPr>
          <a:xfrm>
            <a:off x="457200" y="517151"/>
            <a:ext cx="5588734" cy="733908"/>
          </a:xfrm>
          <a:prstGeom prst="rect">
            <a:avLst/>
          </a:prstGeom>
        </p:spPr>
        <p:txBody>
          <a:bodyPr/>
          <a:lstStyle>
            <a:lvl1pPr algn="l">
              <a:defRPr sz="2800"/>
            </a:lvl1pPr>
          </a:lstStyle>
          <a:p>
            <a:r>
              <a:rPr lang="ga-IE" dirty="0"/>
              <a:t>Click to edit Master title style</a:t>
            </a:r>
            <a:endParaRPr lang="en-GB" dirty="0"/>
          </a:p>
        </p:txBody>
      </p:sp>
      <p:sp>
        <p:nvSpPr>
          <p:cNvPr id="7" name="Date Placeholder 2"/>
          <p:cNvSpPr>
            <a:spLocks noGrp="1"/>
          </p:cNvSpPr>
          <p:nvPr>
            <p:ph type="dt" sz="half" idx="10"/>
          </p:nvPr>
        </p:nvSpPr>
        <p:spPr>
          <a:xfrm>
            <a:off x="6224588" y="6686550"/>
            <a:ext cx="781050" cy="207963"/>
          </a:xfrm>
          <a:prstGeom prst="rect">
            <a:avLst/>
          </a:prstGeom>
        </p:spPr>
        <p:txBody>
          <a:bodyPr vert="horz" wrap="square" lIns="91440" tIns="45720" rIns="91440" bIns="45720" numCol="1" anchor="t" anchorCtr="0" compatLnSpc="1">
            <a:prstTxWarp prst="textNoShape">
              <a:avLst/>
            </a:prstTxWarp>
          </a:bodyPr>
          <a:lstStyle>
            <a:lvl1pPr>
              <a:defRPr sz="900">
                <a:solidFill>
                  <a:schemeClr val="tx2">
                    <a:lumMod val="50000"/>
                  </a:schemeClr>
                </a:solidFill>
              </a:defRPr>
            </a:lvl1pPr>
          </a:lstStyle>
          <a:p>
            <a:pPr>
              <a:defRPr/>
            </a:pPr>
            <a:fld id="{40D22D1A-8996-4209-8D5E-734D27C04E24}" type="datetime1">
              <a:rPr lang="en-GB" smtClean="0"/>
              <a:t>12/04/2018</a:t>
            </a:fld>
            <a:endParaRPr lang="en-GB" dirty="0"/>
          </a:p>
        </p:txBody>
      </p:sp>
      <p:sp>
        <p:nvSpPr>
          <p:cNvPr id="9" name="Footer Placeholder 3"/>
          <p:cNvSpPr>
            <a:spLocks noGrp="1"/>
          </p:cNvSpPr>
          <p:nvPr>
            <p:ph type="ftr" sz="quarter" idx="11"/>
          </p:nvPr>
        </p:nvSpPr>
        <p:spPr>
          <a:xfrm>
            <a:off x="1163638" y="6686550"/>
            <a:ext cx="4995862" cy="207963"/>
          </a:xfrm>
          <a:prstGeom prst="rect">
            <a:avLst/>
          </a:prstGeom>
        </p:spPr>
        <p:txBody>
          <a:bodyPr/>
          <a:lstStyle>
            <a:lvl1pPr>
              <a:defRPr sz="900" dirty="0">
                <a:solidFill>
                  <a:schemeClr val="tx2">
                    <a:lumMod val="50000"/>
                  </a:schemeClr>
                </a:solidFill>
                <a:cs typeface="ＭＳ Ｐゴシック" charset="-128"/>
              </a:defRPr>
            </a:lvl1pPr>
          </a:lstStyle>
          <a:p>
            <a:pPr>
              <a:defRPr/>
            </a:pPr>
            <a:r>
              <a:rPr lang="en-US"/>
              <a:t>EURAMET Introduction</a:t>
            </a:r>
            <a:endParaRPr lang="en-GB"/>
          </a:p>
        </p:txBody>
      </p:sp>
      <p:sp>
        <p:nvSpPr>
          <p:cNvPr id="10" name="Slide Number Placeholder 4"/>
          <p:cNvSpPr>
            <a:spLocks noGrp="1"/>
          </p:cNvSpPr>
          <p:nvPr>
            <p:ph type="sldNum" sz="quarter" idx="12"/>
          </p:nvPr>
        </p:nvSpPr>
        <p:spPr>
          <a:xfrm>
            <a:off x="549275" y="6686550"/>
            <a:ext cx="549275" cy="207963"/>
          </a:xfrm>
          <a:prstGeom prst="rect">
            <a:avLst/>
          </a:prstGeom>
        </p:spPr>
        <p:txBody>
          <a:bodyPr vert="horz" wrap="square" lIns="91440" tIns="45720" rIns="91440" bIns="45720" numCol="1" anchor="t" anchorCtr="0" compatLnSpc="1">
            <a:prstTxWarp prst="textNoShape">
              <a:avLst/>
            </a:prstTxWarp>
          </a:bodyPr>
          <a:lstStyle>
            <a:lvl1pPr>
              <a:defRPr sz="900">
                <a:solidFill>
                  <a:schemeClr val="tx2">
                    <a:lumMod val="50000"/>
                  </a:schemeClr>
                </a:solidFill>
              </a:defRPr>
            </a:lvl1pPr>
          </a:lstStyle>
          <a:p>
            <a:pPr>
              <a:defRPr/>
            </a:pPr>
            <a:fld id="{63BAC807-5084-4029-A927-7E824EE6D648}" type="slidenum">
              <a:rPr lang="en-GB"/>
              <a:pPr>
                <a:defRPr/>
              </a:pPr>
              <a:t>‹Nr.›</a:t>
            </a:fld>
            <a:endParaRPr lang="en-GB" dirty="0"/>
          </a:p>
        </p:txBody>
      </p:sp>
    </p:spTree>
    <p:extLst>
      <p:ext uri="{BB962C8B-B14F-4D97-AF65-F5344CB8AC3E}">
        <p14:creationId xmlns:p14="http://schemas.microsoft.com/office/powerpoint/2010/main" val="23389828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5" name="Picture 8" descr="PPT TEXT BAR.jpg"/>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457200" y="6686550"/>
            <a:ext cx="8229600"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3"/>
          <p:cNvCxnSpPr>
            <a:cxnSpLocks noChangeShapeType="1"/>
          </p:cNvCxnSpPr>
          <p:nvPr userDrawn="1"/>
        </p:nvCxnSpPr>
        <p:spPr bwMode="auto">
          <a:xfrm rot="5400000">
            <a:off x="-88106" y="484981"/>
            <a:ext cx="971550" cy="1588"/>
          </a:xfrm>
          <a:prstGeom prst="line">
            <a:avLst/>
          </a:prstGeom>
          <a:noFill/>
          <a:ln w="9525">
            <a:solidFill>
              <a:schemeClr val="tx1"/>
            </a:solidFill>
            <a:round/>
            <a:headEnd/>
            <a:tailEnd/>
          </a:ln>
          <a:effectLst>
            <a:outerShdw dist="20000" dir="5400000" rotWithShape="0">
              <a:srgbClr val="808080">
                <a:alpha val="37999"/>
              </a:srgbClr>
            </a:outerShdw>
          </a:effectLst>
        </p:spPr>
      </p:cxnSp>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ga-IE"/>
              <a:t>Click to edit Master title style</a:t>
            </a:r>
            <a:endParaRPr lang="en-GB"/>
          </a:p>
        </p:txBody>
      </p:sp>
      <p:sp>
        <p:nvSpPr>
          <p:cNvPr id="3" name="Picture Placeholder 2"/>
          <p:cNvSpPr>
            <a:spLocks noGrp="1"/>
          </p:cNvSpPr>
          <p:nvPr>
            <p:ph type="pic" idx="1"/>
          </p:nvPr>
        </p:nvSpPr>
        <p:spPr>
          <a:xfrm>
            <a:off x="1792288" y="1338517"/>
            <a:ext cx="5486400" cy="338905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ga-IE"/>
              <a:t>Click to edit Master text styles</a:t>
            </a:r>
          </a:p>
        </p:txBody>
      </p:sp>
      <p:sp>
        <p:nvSpPr>
          <p:cNvPr id="7" name="Date Placeholder 2"/>
          <p:cNvSpPr>
            <a:spLocks noGrp="1"/>
          </p:cNvSpPr>
          <p:nvPr>
            <p:ph type="dt" sz="half" idx="10"/>
          </p:nvPr>
        </p:nvSpPr>
        <p:spPr>
          <a:xfrm>
            <a:off x="6224588" y="6686550"/>
            <a:ext cx="781050" cy="207963"/>
          </a:xfrm>
          <a:prstGeom prst="rect">
            <a:avLst/>
          </a:prstGeom>
        </p:spPr>
        <p:txBody>
          <a:bodyPr vert="horz" wrap="square" lIns="91440" tIns="45720" rIns="91440" bIns="45720" numCol="1" anchor="t" anchorCtr="0" compatLnSpc="1">
            <a:prstTxWarp prst="textNoShape">
              <a:avLst/>
            </a:prstTxWarp>
          </a:bodyPr>
          <a:lstStyle>
            <a:lvl1pPr>
              <a:defRPr sz="900">
                <a:solidFill>
                  <a:schemeClr val="tx2">
                    <a:lumMod val="50000"/>
                  </a:schemeClr>
                </a:solidFill>
              </a:defRPr>
            </a:lvl1pPr>
          </a:lstStyle>
          <a:p>
            <a:pPr>
              <a:defRPr/>
            </a:pPr>
            <a:fld id="{CB6CD45E-B273-474C-9B1E-C8F151389E93}" type="datetime1">
              <a:rPr lang="en-GB" smtClean="0"/>
              <a:t>12/04/2018</a:t>
            </a:fld>
            <a:endParaRPr lang="en-GB" dirty="0"/>
          </a:p>
        </p:txBody>
      </p:sp>
      <p:sp>
        <p:nvSpPr>
          <p:cNvPr id="8" name="Footer Placeholder 3"/>
          <p:cNvSpPr>
            <a:spLocks noGrp="1"/>
          </p:cNvSpPr>
          <p:nvPr>
            <p:ph type="ftr" sz="quarter" idx="11"/>
          </p:nvPr>
        </p:nvSpPr>
        <p:spPr>
          <a:xfrm>
            <a:off x="1163638" y="6686550"/>
            <a:ext cx="4995862" cy="207963"/>
          </a:xfrm>
          <a:prstGeom prst="rect">
            <a:avLst/>
          </a:prstGeom>
        </p:spPr>
        <p:txBody>
          <a:bodyPr/>
          <a:lstStyle>
            <a:lvl1pPr>
              <a:defRPr sz="900" dirty="0">
                <a:solidFill>
                  <a:schemeClr val="tx2">
                    <a:lumMod val="50000"/>
                  </a:schemeClr>
                </a:solidFill>
                <a:cs typeface="ＭＳ Ｐゴシック" charset="-128"/>
              </a:defRPr>
            </a:lvl1pPr>
          </a:lstStyle>
          <a:p>
            <a:pPr>
              <a:defRPr/>
            </a:pPr>
            <a:r>
              <a:rPr lang="en-US"/>
              <a:t>EURAMET Introduction</a:t>
            </a:r>
            <a:endParaRPr lang="en-GB"/>
          </a:p>
        </p:txBody>
      </p:sp>
      <p:sp>
        <p:nvSpPr>
          <p:cNvPr id="9" name="Slide Number Placeholder 4"/>
          <p:cNvSpPr>
            <a:spLocks noGrp="1"/>
          </p:cNvSpPr>
          <p:nvPr>
            <p:ph type="sldNum" sz="quarter" idx="12"/>
          </p:nvPr>
        </p:nvSpPr>
        <p:spPr>
          <a:xfrm>
            <a:off x="549275" y="6686550"/>
            <a:ext cx="549275" cy="207963"/>
          </a:xfrm>
          <a:prstGeom prst="rect">
            <a:avLst/>
          </a:prstGeom>
        </p:spPr>
        <p:txBody>
          <a:bodyPr vert="horz" wrap="square" lIns="91440" tIns="45720" rIns="91440" bIns="45720" numCol="1" anchor="t" anchorCtr="0" compatLnSpc="1">
            <a:prstTxWarp prst="textNoShape">
              <a:avLst/>
            </a:prstTxWarp>
          </a:bodyPr>
          <a:lstStyle>
            <a:lvl1pPr>
              <a:defRPr sz="900">
                <a:solidFill>
                  <a:schemeClr val="tx2">
                    <a:lumMod val="50000"/>
                  </a:schemeClr>
                </a:solidFill>
              </a:defRPr>
            </a:lvl1pPr>
          </a:lstStyle>
          <a:p>
            <a:pPr>
              <a:defRPr/>
            </a:pPr>
            <a:fld id="{D3D09EBC-8F91-4A3D-9343-E11247F74978}" type="slidenum">
              <a:rPr lang="en-GB"/>
              <a:pPr>
                <a:defRPr/>
              </a:pPr>
              <a:t>‹Nr.›</a:t>
            </a:fld>
            <a:endParaRPr lang="en-GB" dirty="0"/>
          </a:p>
        </p:txBody>
      </p:sp>
    </p:spTree>
    <p:extLst>
      <p:ext uri="{BB962C8B-B14F-4D97-AF65-F5344CB8AC3E}">
        <p14:creationId xmlns:p14="http://schemas.microsoft.com/office/powerpoint/2010/main" val="1264424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8" descr="PPT TEXT BAR.jpg"/>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457200" y="6686550"/>
            <a:ext cx="8229600"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3"/>
          <p:cNvCxnSpPr>
            <a:cxnSpLocks noChangeShapeType="1"/>
          </p:cNvCxnSpPr>
          <p:nvPr userDrawn="1"/>
        </p:nvCxnSpPr>
        <p:spPr bwMode="auto">
          <a:xfrm rot="5400000">
            <a:off x="-88106" y="484981"/>
            <a:ext cx="971550" cy="1588"/>
          </a:xfrm>
          <a:prstGeom prst="line">
            <a:avLst/>
          </a:prstGeom>
          <a:noFill/>
          <a:ln w="9525">
            <a:solidFill>
              <a:schemeClr val="tx1"/>
            </a:solidFill>
            <a:round/>
            <a:headEnd/>
            <a:tailEnd/>
          </a:ln>
          <a:effectLst>
            <a:outerShdw dist="20000" dir="5400000" rotWithShape="0">
              <a:srgbClr val="808080">
                <a:alpha val="37999"/>
              </a:srgbClr>
            </a:outerShdw>
          </a:effectLst>
        </p:spPr>
      </p:cxnSp>
      <p:sp>
        <p:nvSpPr>
          <p:cNvPr id="2" name="Title 1"/>
          <p:cNvSpPr>
            <a:spLocks noGrp="1"/>
          </p:cNvSpPr>
          <p:nvPr>
            <p:ph type="title"/>
          </p:nvPr>
        </p:nvSpPr>
        <p:spPr>
          <a:xfrm>
            <a:off x="457200" y="1543121"/>
            <a:ext cx="3008313" cy="1162050"/>
          </a:xfrm>
          <a:prstGeom prst="rect">
            <a:avLst/>
          </a:prstGeom>
        </p:spPr>
        <p:txBody>
          <a:bodyPr anchor="b"/>
          <a:lstStyle>
            <a:lvl1pPr algn="l">
              <a:defRPr sz="1800" b="1"/>
            </a:lvl1pPr>
          </a:lstStyle>
          <a:p>
            <a:r>
              <a:rPr lang="ga-IE" dirty="0"/>
              <a:t>Click to edit Master title style</a:t>
            </a:r>
            <a:endParaRPr lang="en-GB" dirty="0"/>
          </a:p>
        </p:txBody>
      </p:sp>
      <p:sp>
        <p:nvSpPr>
          <p:cNvPr id="3" name="Content Placeholder 2"/>
          <p:cNvSpPr>
            <a:spLocks noGrp="1"/>
          </p:cNvSpPr>
          <p:nvPr>
            <p:ph idx="1"/>
          </p:nvPr>
        </p:nvSpPr>
        <p:spPr>
          <a:xfrm>
            <a:off x="3575050" y="1543121"/>
            <a:ext cx="5111750" cy="4214025"/>
          </a:xfrm>
          <a:prstGeom prst="rect">
            <a:avLst/>
          </a:prstGeom>
        </p:spPr>
        <p:txBody>
          <a:bodyPr/>
          <a:lstStyle>
            <a:lvl1pPr>
              <a:defRPr sz="24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ga-IE" dirty="0"/>
              <a:t>Click to edit Master text styles</a:t>
            </a:r>
          </a:p>
          <a:p>
            <a:pPr lvl="1"/>
            <a:r>
              <a:rPr lang="ga-IE" dirty="0"/>
              <a:t>Second level</a:t>
            </a:r>
          </a:p>
          <a:p>
            <a:pPr lvl="2"/>
            <a:r>
              <a:rPr lang="ga-IE" dirty="0"/>
              <a:t>Third level</a:t>
            </a:r>
          </a:p>
          <a:p>
            <a:pPr lvl="3"/>
            <a:r>
              <a:rPr lang="ga-IE" dirty="0"/>
              <a:t>Fourth level</a:t>
            </a:r>
          </a:p>
          <a:p>
            <a:pPr lvl="4"/>
            <a:r>
              <a:rPr lang="ga-IE" dirty="0"/>
              <a:t>Fifth level</a:t>
            </a:r>
            <a:endParaRPr lang="en-GB" dirty="0"/>
          </a:p>
        </p:txBody>
      </p:sp>
      <p:sp>
        <p:nvSpPr>
          <p:cNvPr id="4" name="Text Placeholder 3"/>
          <p:cNvSpPr>
            <a:spLocks noGrp="1"/>
          </p:cNvSpPr>
          <p:nvPr>
            <p:ph type="body" sz="half" idx="2"/>
          </p:nvPr>
        </p:nvSpPr>
        <p:spPr>
          <a:xfrm>
            <a:off x="457200" y="2705171"/>
            <a:ext cx="3008313" cy="305197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ga-IE" dirty="0"/>
              <a:t>Click to edit Master text styles</a:t>
            </a:r>
          </a:p>
        </p:txBody>
      </p:sp>
      <p:sp>
        <p:nvSpPr>
          <p:cNvPr id="7" name="Date Placeholder 2"/>
          <p:cNvSpPr>
            <a:spLocks noGrp="1"/>
          </p:cNvSpPr>
          <p:nvPr>
            <p:ph type="dt" sz="half" idx="10"/>
          </p:nvPr>
        </p:nvSpPr>
        <p:spPr>
          <a:xfrm>
            <a:off x="6224588" y="6686550"/>
            <a:ext cx="781050" cy="207963"/>
          </a:xfrm>
          <a:prstGeom prst="rect">
            <a:avLst/>
          </a:prstGeom>
        </p:spPr>
        <p:txBody>
          <a:bodyPr vert="horz" wrap="square" lIns="91440" tIns="45720" rIns="91440" bIns="45720" numCol="1" anchor="t" anchorCtr="0" compatLnSpc="1">
            <a:prstTxWarp prst="textNoShape">
              <a:avLst/>
            </a:prstTxWarp>
          </a:bodyPr>
          <a:lstStyle>
            <a:lvl1pPr>
              <a:defRPr sz="900">
                <a:solidFill>
                  <a:schemeClr val="tx2">
                    <a:lumMod val="50000"/>
                  </a:schemeClr>
                </a:solidFill>
              </a:defRPr>
            </a:lvl1pPr>
          </a:lstStyle>
          <a:p>
            <a:pPr>
              <a:defRPr/>
            </a:pPr>
            <a:fld id="{5082F3A9-DA83-4617-AFD1-77970A638062}" type="datetime1">
              <a:rPr lang="en-GB" smtClean="0"/>
              <a:t>12/04/2018</a:t>
            </a:fld>
            <a:endParaRPr lang="en-GB" dirty="0"/>
          </a:p>
        </p:txBody>
      </p:sp>
      <p:sp>
        <p:nvSpPr>
          <p:cNvPr id="8" name="Footer Placeholder 3"/>
          <p:cNvSpPr>
            <a:spLocks noGrp="1"/>
          </p:cNvSpPr>
          <p:nvPr>
            <p:ph type="ftr" sz="quarter" idx="11"/>
          </p:nvPr>
        </p:nvSpPr>
        <p:spPr>
          <a:xfrm>
            <a:off x="1163638" y="6686550"/>
            <a:ext cx="4995862" cy="207963"/>
          </a:xfrm>
          <a:prstGeom prst="rect">
            <a:avLst/>
          </a:prstGeom>
        </p:spPr>
        <p:txBody>
          <a:bodyPr/>
          <a:lstStyle>
            <a:lvl1pPr>
              <a:defRPr sz="900" dirty="0">
                <a:solidFill>
                  <a:schemeClr val="tx2">
                    <a:lumMod val="50000"/>
                  </a:schemeClr>
                </a:solidFill>
                <a:cs typeface="ＭＳ Ｐゴシック" charset="-128"/>
              </a:defRPr>
            </a:lvl1pPr>
          </a:lstStyle>
          <a:p>
            <a:pPr>
              <a:defRPr/>
            </a:pPr>
            <a:r>
              <a:rPr lang="en-US"/>
              <a:t>EURAMET Introduction</a:t>
            </a:r>
            <a:endParaRPr lang="en-GB"/>
          </a:p>
        </p:txBody>
      </p:sp>
      <p:sp>
        <p:nvSpPr>
          <p:cNvPr id="9" name="Slide Number Placeholder 4"/>
          <p:cNvSpPr>
            <a:spLocks noGrp="1"/>
          </p:cNvSpPr>
          <p:nvPr>
            <p:ph type="sldNum" sz="quarter" idx="12"/>
          </p:nvPr>
        </p:nvSpPr>
        <p:spPr>
          <a:xfrm>
            <a:off x="549275" y="6686550"/>
            <a:ext cx="549275" cy="207963"/>
          </a:xfrm>
          <a:prstGeom prst="rect">
            <a:avLst/>
          </a:prstGeom>
        </p:spPr>
        <p:txBody>
          <a:bodyPr vert="horz" wrap="square" lIns="91440" tIns="45720" rIns="91440" bIns="45720" numCol="1" anchor="t" anchorCtr="0" compatLnSpc="1">
            <a:prstTxWarp prst="textNoShape">
              <a:avLst/>
            </a:prstTxWarp>
          </a:bodyPr>
          <a:lstStyle>
            <a:lvl1pPr>
              <a:defRPr sz="900">
                <a:solidFill>
                  <a:schemeClr val="tx2">
                    <a:lumMod val="50000"/>
                  </a:schemeClr>
                </a:solidFill>
              </a:defRPr>
            </a:lvl1pPr>
          </a:lstStyle>
          <a:p>
            <a:pPr>
              <a:defRPr/>
            </a:pPr>
            <a:fld id="{27D10A05-ACF6-4CE4-A4AC-1F1D89B5184D}" type="slidenum">
              <a:rPr lang="en-GB"/>
              <a:pPr>
                <a:defRPr/>
              </a:pPr>
              <a:t>‹Nr.›</a:t>
            </a:fld>
            <a:endParaRPr lang="en-GB" dirty="0"/>
          </a:p>
        </p:txBody>
      </p:sp>
    </p:spTree>
    <p:extLst>
      <p:ext uri="{BB962C8B-B14F-4D97-AF65-F5344CB8AC3E}">
        <p14:creationId xmlns:p14="http://schemas.microsoft.com/office/powerpoint/2010/main" val="6090266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ga-IE"/>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ga-IE"/>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A45CD3AE-5C9A-49E0-878A-A5BFCFA2141A}" type="datetime1">
              <a:rPr lang="en-GB" smtClean="0"/>
              <a:t>12/04/2018</a:t>
            </a:fld>
            <a:endParaRPr lang="en-GB" dirty="0"/>
          </a:p>
        </p:txBody>
      </p:sp>
      <p:sp>
        <p:nvSpPr>
          <p:cNvPr id="5" name="Footer Placeholder 4"/>
          <p:cNvSpPr>
            <a:spLocks noGrp="1"/>
          </p:cNvSpPr>
          <p:nvPr>
            <p:ph type="ftr" sz="quarter" idx="11"/>
          </p:nvPr>
        </p:nvSpPr>
        <p:spPr/>
        <p:txBody>
          <a:bodyPr/>
          <a:lstStyle>
            <a:lvl1pPr>
              <a:defRPr/>
            </a:lvl1pPr>
          </a:lstStyle>
          <a:p>
            <a:pPr>
              <a:defRPr/>
            </a:pPr>
            <a:r>
              <a:rPr lang="en-US"/>
              <a:t>EURAMET Introduction</a:t>
            </a:r>
            <a:endParaRPr lang="en-GB" dirty="0"/>
          </a:p>
        </p:txBody>
      </p:sp>
      <p:sp>
        <p:nvSpPr>
          <p:cNvPr id="6" name="Slide Number Placeholder 5"/>
          <p:cNvSpPr>
            <a:spLocks noGrp="1"/>
          </p:cNvSpPr>
          <p:nvPr>
            <p:ph type="sldNum" sz="quarter" idx="12"/>
          </p:nvPr>
        </p:nvSpPr>
        <p:spPr/>
        <p:txBody>
          <a:bodyPr/>
          <a:lstStyle>
            <a:lvl1pPr>
              <a:defRPr/>
            </a:lvl1pPr>
          </a:lstStyle>
          <a:p>
            <a:pPr>
              <a:defRPr/>
            </a:pPr>
            <a:fld id="{7BAE5E42-52D5-4ADC-8246-90058F5CECD0}" type="slidenum">
              <a:rPr lang="en-GB"/>
              <a:pPr>
                <a:defRPr/>
              </a:pPr>
              <a:t>‹Nr.›</a:t>
            </a:fld>
            <a:endParaRPr lang="en-GB" dirty="0"/>
          </a:p>
        </p:txBody>
      </p:sp>
    </p:spTree>
    <p:extLst>
      <p:ext uri="{BB962C8B-B14F-4D97-AF65-F5344CB8AC3E}">
        <p14:creationId xmlns:p14="http://schemas.microsoft.com/office/powerpoint/2010/main" val="26358847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slideLayout" Target="../slideLayouts/slideLayout21.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slideLayout" Target="../slideLayouts/slideLayout20.xml"/><Relationship Id="rId17" Type="http://schemas.openxmlformats.org/officeDocument/2006/relationships/theme" Target="../theme/theme2.xml"/><Relationship Id="rId2" Type="http://schemas.openxmlformats.org/officeDocument/2006/relationships/slideLayout" Target="../slideLayouts/slideLayout10.xml"/><Relationship Id="rId16" Type="http://schemas.openxmlformats.org/officeDocument/2006/relationships/slideLayout" Target="../slideLayouts/slideLayout24.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5" Type="http://schemas.openxmlformats.org/officeDocument/2006/relationships/slideLayout" Target="../slideLayouts/slideLayout2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 Id="rId14"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EURAMET A4.jpg"/>
          <p:cNvPicPr>
            <a:picLocks noChangeAspect="1"/>
          </p:cNvPicPr>
          <p:nvPr userDrawn="1"/>
        </p:nvPicPr>
        <p:blipFill>
          <a:blip r:embed="rId10" cstate="screen">
            <a:extLst>
              <a:ext uri="{28A0092B-C50C-407E-A947-70E740481C1C}">
                <a14:useLocalDpi xmlns:a14="http://schemas.microsoft.com/office/drawing/2010/main"/>
              </a:ext>
            </a:extLst>
          </a:blip>
          <a:srcRect/>
          <a:stretch>
            <a:fillRect/>
          </a:stretch>
        </p:blipFill>
        <p:spPr bwMode="auto">
          <a:xfrm>
            <a:off x="6951663" y="227013"/>
            <a:ext cx="1968500"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66858023"/>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Lst>
  <p:hf hdr="0"/>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128"/>
          <a:cs typeface="ＭＳ Ｐゴシック" charset="-128"/>
        </a:defRPr>
      </a:lvl1pPr>
      <a:lvl2pPr algn="ctr" defTabSz="457200" rtl="0" eaLnBrk="0" fontAlgn="base" hangingPunct="0">
        <a:spcBef>
          <a:spcPct val="0"/>
        </a:spcBef>
        <a:spcAft>
          <a:spcPct val="0"/>
        </a:spcAft>
        <a:defRPr sz="4400">
          <a:solidFill>
            <a:schemeClr val="tx1"/>
          </a:solidFill>
          <a:latin typeface="Arial" charset="0"/>
          <a:ea typeface="ＭＳ Ｐゴシック" charset="-128"/>
          <a:cs typeface="ＭＳ Ｐゴシック" charset="-128"/>
        </a:defRPr>
      </a:lvl2pPr>
      <a:lvl3pPr algn="ctr" defTabSz="457200" rtl="0" eaLnBrk="0" fontAlgn="base" hangingPunct="0">
        <a:spcBef>
          <a:spcPct val="0"/>
        </a:spcBef>
        <a:spcAft>
          <a:spcPct val="0"/>
        </a:spcAft>
        <a:defRPr sz="4400">
          <a:solidFill>
            <a:schemeClr val="tx1"/>
          </a:solidFill>
          <a:latin typeface="Arial" charset="0"/>
          <a:ea typeface="ＭＳ Ｐゴシック" charset="-128"/>
          <a:cs typeface="ＭＳ Ｐゴシック" charset="-128"/>
        </a:defRPr>
      </a:lvl3pPr>
      <a:lvl4pPr algn="ctr" defTabSz="457200" rtl="0" eaLnBrk="0" fontAlgn="base" hangingPunct="0">
        <a:spcBef>
          <a:spcPct val="0"/>
        </a:spcBef>
        <a:spcAft>
          <a:spcPct val="0"/>
        </a:spcAft>
        <a:defRPr sz="4400">
          <a:solidFill>
            <a:schemeClr val="tx1"/>
          </a:solidFill>
          <a:latin typeface="Arial" charset="0"/>
          <a:ea typeface="ＭＳ Ｐゴシック" charset="-128"/>
          <a:cs typeface="ＭＳ Ｐゴシック" charset="-128"/>
        </a:defRPr>
      </a:lvl4pPr>
      <a:lvl5pPr algn="ctr" defTabSz="457200" rtl="0" eaLnBrk="0" fontAlgn="base" hangingPunct="0">
        <a:spcBef>
          <a:spcPct val="0"/>
        </a:spcBef>
        <a:spcAft>
          <a:spcPct val="0"/>
        </a:spcAft>
        <a:defRPr sz="4400">
          <a:solidFill>
            <a:schemeClr val="tx1"/>
          </a:solidFill>
          <a:latin typeface="Arial"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Arial"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Arial"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Arial"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Arial"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GB"/>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ga-IE" altLang="de-DE"/>
              <a:t>Click to edit Master title style</a:t>
            </a:r>
            <a:endParaRPr lang="en-GB" altLang="de-DE"/>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ga-IE" altLang="de-DE"/>
              <a:t>Click to edit Master text styles</a:t>
            </a:r>
          </a:p>
          <a:p>
            <a:pPr lvl="1"/>
            <a:r>
              <a:rPr lang="ga-IE" altLang="de-DE"/>
              <a:t>Second level</a:t>
            </a:r>
          </a:p>
          <a:p>
            <a:pPr lvl="2"/>
            <a:r>
              <a:rPr lang="ga-IE" altLang="de-DE"/>
              <a:t>Third level</a:t>
            </a:r>
          </a:p>
          <a:p>
            <a:pPr lvl="3"/>
            <a:r>
              <a:rPr lang="ga-IE" altLang="de-DE"/>
              <a:t>Fourth level</a:t>
            </a:r>
          </a:p>
          <a:p>
            <a:pPr lvl="4"/>
            <a:r>
              <a:rPr lang="ga-IE" altLang="de-DE"/>
              <a:t>Fifth level</a:t>
            </a:r>
            <a:endParaRPr lang="en-GB" altLang="de-DE"/>
          </a:p>
        </p:txBody>
      </p:sp>
      <p:sp>
        <p:nvSpPr>
          <p:cNvPr id="4" name="Date Placeholder 3"/>
          <p:cNvSpPr>
            <a:spLocks noGrp="1"/>
          </p:cNvSpPr>
          <p:nvPr>
            <p:ph type="dt" sz="half" idx="2"/>
          </p:nvPr>
        </p:nvSpPr>
        <p:spPr>
          <a:xfrm>
            <a:off x="457200" y="652780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charset="0"/>
              </a:defRPr>
            </a:lvl1pPr>
          </a:lstStyle>
          <a:p>
            <a:pPr>
              <a:defRPr/>
            </a:pPr>
            <a:fld id="{2FED163B-DF33-4F48-8670-2DB09045C9AF}" type="datetime1">
              <a:rPr lang="en-GB" smtClean="0"/>
              <a:t>12/04/2018</a:t>
            </a:fld>
            <a:endParaRPr lang="en-GB" dirty="0"/>
          </a:p>
        </p:txBody>
      </p:sp>
      <p:sp>
        <p:nvSpPr>
          <p:cNvPr id="5" name="Footer Placeholder 4"/>
          <p:cNvSpPr>
            <a:spLocks noGrp="1"/>
          </p:cNvSpPr>
          <p:nvPr>
            <p:ph type="ftr" sz="quarter" idx="3"/>
          </p:nvPr>
        </p:nvSpPr>
        <p:spPr>
          <a:xfrm>
            <a:off x="3124200" y="652780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r>
              <a:rPr lang="en-US"/>
              <a:t>EURAMET Introduction</a:t>
            </a:r>
            <a:endParaRPr lang="en-GB" dirty="0"/>
          </a:p>
        </p:txBody>
      </p:sp>
      <p:sp>
        <p:nvSpPr>
          <p:cNvPr id="6" name="Slide Number Placeholder 5"/>
          <p:cNvSpPr>
            <a:spLocks noGrp="1"/>
          </p:cNvSpPr>
          <p:nvPr>
            <p:ph type="sldNum" sz="quarter" idx="4"/>
          </p:nvPr>
        </p:nvSpPr>
        <p:spPr>
          <a:xfrm>
            <a:off x="6553200" y="652780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charset="0"/>
              </a:defRPr>
            </a:lvl1pPr>
          </a:lstStyle>
          <a:p>
            <a:pPr>
              <a:defRPr/>
            </a:pPr>
            <a:fld id="{48ABB79F-93B5-4930-84E7-503933B765E0}" type="slidenum">
              <a:rPr lang="en-GB"/>
              <a:pPr>
                <a:defRPr/>
              </a:pPr>
              <a:t>‹Nr.›</a:t>
            </a:fld>
            <a:endParaRPr lang="en-GB"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1" r:id="rId12"/>
    <p:sldLayoutId id="2147483672" r:id="rId13"/>
    <p:sldLayoutId id="2147483673" r:id="rId14"/>
    <p:sldLayoutId id="2147483674" r:id="rId15"/>
    <p:sldLayoutId id="2147483675" r:id="rId16"/>
  </p:sldLayoutIdLst>
  <p:hf hdr="0"/>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128"/>
          <a:cs typeface="+mj-cs"/>
        </a:defRPr>
      </a:lvl1pPr>
      <a:lvl2pPr algn="ctr" defTabSz="457200" rtl="0" eaLnBrk="0" fontAlgn="base" hangingPunct="0">
        <a:spcBef>
          <a:spcPct val="0"/>
        </a:spcBef>
        <a:spcAft>
          <a:spcPct val="0"/>
        </a:spcAft>
        <a:defRPr sz="4400">
          <a:solidFill>
            <a:schemeClr val="tx1"/>
          </a:solidFill>
          <a:latin typeface="Calibri" charset="0"/>
          <a:ea typeface="ＭＳ Ｐゴシック" charset="-128"/>
        </a:defRPr>
      </a:lvl2pPr>
      <a:lvl3pPr algn="ctr" defTabSz="457200" rtl="0" eaLnBrk="0" fontAlgn="base" hangingPunct="0">
        <a:spcBef>
          <a:spcPct val="0"/>
        </a:spcBef>
        <a:spcAft>
          <a:spcPct val="0"/>
        </a:spcAft>
        <a:defRPr sz="4400">
          <a:solidFill>
            <a:schemeClr val="tx1"/>
          </a:solidFill>
          <a:latin typeface="Calibri" charset="0"/>
          <a:ea typeface="ＭＳ Ｐゴシック" charset="-128"/>
        </a:defRPr>
      </a:lvl3pPr>
      <a:lvl4pPr algn="ctr" defTabSz="457200" rtl="0" eaLnBrk="0" fontAlgn="base" hangingPunct="0">
        <a:spcBef>
          <a:spcPct val="0"/>
        </a:spcBef>
        <a:spcAft>
          <a:spcPct val="0"/>
        </a:spcAft>
        <a:defRPr sz="4400">
          <a:solidFill>
            <a:schemeClr val="tx1"/>
          </a:solidFill>
          <a:latin typeface="Calibri" charset="0"/>
          <a:ea typeface="ＭＳ Ｐゴシック" charset="-128"/>
        </a:defRPr>
      </a:lvl4pPr>
      <a:lvl5pPr algn="ctr" defTabSz="457200" rtl="0" eaLnBrk="0" fontAlgn="base" hangingPunct="0">
        <a:spcBef>
          <a:spcPct val="0"/>
        </a:spcBef>
        <a:spcAft>
          <a:spcPct val="0"/>
        </a:spcAft>
        <a:defRPr sz="4400">
          <a:solidFill>
            <a:schemeClr val="tx1"/>
          </a:solidFill>
          <a:latin typeface="Calibri" charset="0"/>
          <a:ea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GB"/>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10.xml"/><Relationship Id="rId4" Type="http://schemas.openxmlformats.org/officeDocument/2006/relationships/image" Target="../media/image5.jpeg"/></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0.xml"/><Relationship Id="rId5" Type="http://schemas.openxmlformats.org/officeDocument/2006/relationships/image" Target="../media/image24.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10.xml"/><Relationship Id="rId5" Type="http://schemas.openxmlformats.org/officeDocument/2006/relationships/image" Target="../media/image27.png"/><Relationship Id="rId4" Type="http://schemas.openxmlformats.org/officeDocument/2006/relationships/hyperlink" Target="http://www.google.ch/url?sa=i&amp;rct=j&amp;q=&amp;esrc=s&amp;source=images&amp;cd=&amp;ved=0ahUKEwj2vO6h7efRAhWGbxQKHadEC-oQjRwIBw&amp;url=http://www.iso.org/&amp;psig=AFQjCNHsAmsheCKske-Gy9tybs7E7WDhMg&amp;ust=1485796453277487" TargetMode="External"/></Relationships>
</file>

<file path=ppt/slides/_rels/slide17.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33.png"/><Relationship Id="rId2" Type="http://schemas.openxmlformats.org/officeDocument/2006/relationships/slideLayout" Target="../slideLayouts/slideLayout23.xml"/><Relationship Id="rId1" Type="http://schemas.openxmlformats.org/officeDocument/2006/relationships/vmlDrawing" Target="../drawings/vmlDrawing1.vml"/><Relationship Id="rId6" Type="http://schemas.openxmlformats.org/officeDocument/2006/relationships/image" Target="../media/image32.png"/><Relationship Id="rId5" Type="http://schemas.openxmlformats.org/officeDocument/2006/relationships/oleObject" Target="../embeddings/oleObject1.bin"/><Relationship Id="rId4" Type="http://schemas.openxmlformats.org/officeDocument/2006/relationships/hyperlink" Target="https://www.euramet.org/publications-media-centre/news/?tx_news_pi1%5boverwriteDemand%5d%5btags%5d=19&amp;tx_news_pi1%5bnews%5d=640&amp;tx_news_pi1%5bcontroller%5d=News&amp;tx_news_pi1%5baction%5d=detail&amp;cHash=ebeebbd745aa4c8da8406becd48f10ea"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www.euramet.org/publications-media-centre/cgs-and-tgs" TargetMode="External"/><Relationship Id="rId2" Type="http://schemas.openxmlformats.org/officeDocument/2006/relationships/notesSlide" Target="../notesSlides/notesSlide9.xml"/><Relationship Id="rId1" Type="http://schemas.openxmlformats.org/officeDocument/2006/relationships/slideLayout" Target="../slideLayouts/slideLayout21.xml"/><Relationship Id="rId4" Type="http://schemas.openxmlformats.org/officeDocument/2006/relationships/image" Target="../media/image3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2" Type="http://schemas.openxmlformats.org/officeDocument/2006/relationships/hyperlink" Target="http://www.euramet.org/" TargetMode="Externa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0.xml"/><Relationship Id="rId5" Type="http://schemas.openxmlformats.org/officeDocument/2006/relationships/image" Target="../media/image9.jpeg"/><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hyperlink" Target="http://www.euramet.org/" TargetMode="External"/><Relationship Id="rId2" Type="http://schemas.openxmlformats.org/officeDocument/2006/relationships/image" Target="../media/image10.jpe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11.gif"/><Relationship Id="rId7" Type="http://schemas.openxmlformats.org/officeDocument/2006/relationships/image" Target="../media/image15.jpeg"/><Relationship Id="rId2" Type="http://schemas.openxmlformats.org/officeDocument/2006/relationships/hyperlink" Target="http://www.google.ch/url?sa=i&amp;rct=j&amp;q=&amp;esrc=s&amp;source=images&amp;cd=&amp;cad=rja&amp;uact=8&amp;ved=0ahUKEwid-4-0mOrTAhUszIMKHQhqDMEQjRwIBw&amp;url=http://www.eurometros.org/conditions.php&amp;psig=AFQjCNGCij9BGPP9ETPoVUMX7A9InctZ6g&amp;ust=1494672830093016" TargetMode="External"/><Relationship Id="rId1" Type="http://schemas.openxmlformats.org/officeDocument/2006/relationships/slideLayout" Target="../slideLayouts/slideLayout10.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4806324" y="2138030"/>
            <a:ext cx="3766176" cy="2326229"/>
          </a:xfrm>
        </p:spPr>
        <p:txBody>
          <a:bodyPr/>
          <a:lstStyle/>
          <a:p>
            <a:r>
              <a:rPr lang="en-US" altLang="de-DE" sz="2800" dirty="0">
                <a:solidFill>
                  <a:srgbClr val="174A7C"/>
                </a:solidFill>
                <a:latin typeface="Arial" charset="0"/>
                <a:cs typeface="Arial" charset="0"/>
              </a:rPr>
              <a:t>EURAMET: </a:t>
            </a:r>
            <a:br>
              <a:rPr lang="en-US" altLang="de-DE" sz="2800" dirty="0">
                <a:solidFill>
                  <a:srgbClr val="174A7C"/>
                </a:solidFill>
                <a:latin typeface="Arial" charset="0"/>
                <a:cs typeface="Arial" charset="0"/>
              </a:rPr>
            </a:br>
            <a:r>
              <a:rPr lang="en-US" altLang="de-DE" dirty="0">
                <a:solidFill>
                  <a:srgbClr val="174A7C"/>
                </a:solidFill>
                <a:latin typeface="Arial" charset="0"/>
                <a:cs typeface="Arial" charset="0"/>
              </a:rPr>
              <a:t>A short introduction</a:t>
            </a:r>
            <a:br>
              <a:rPr lang="en-US" altLang="de-DE" dirty="0">
                <a:solidFill>
                  <a:srgbClr val="174A7C"/>
                </a:solidFill>
                <a:latin typeface="Arial" charset="0"/>
                <a:cs typeface="Arial" charset="0"/>
              </a:rPr>
            </a:br>
            <a:br>
              <a:rPr lang="en-US" altLang="de-DE" dirty="0">
                <a:solidFill>
                  <a:srgbClr val="174A7C"/>
                </a:solidFill>
                <a:latin typeface="Arial" charset="0"/>
                <a:cs typeface="Arial" charset="0"/>
              </a:rPr>
            </a:br>
            <a:r>
              <a:rPr lang="en-US" altLang="de-DE" dirty="0">
                <a:solidFill>
                  <a:srgbClr val="174A7C"/>
                </a:solidFill>
                <a:latin typeface="Arial" charset="0"/>
                <a:cs typeface="Arial" charset="0"/>
              </a:rPr>
              <a:t>COOMET Committee Meeting 2018, </a:t>
            </a:r>
            <a:r>
              <a:rPr lang="en-US" altLang="de-DE" dirty="0" err="1">
                <a:solidFill>
                  <a:srgbClr val="174A7C"/>
                </a:solidFill>
                <a:latin typeface="Arial" charset="0"/>
                <a:cs typeface="Arial" charset="0"/>
              </a:rPr>
              <a:t>Sarajavo</a:t>
            </a:r>
            <a:endParaRPr lang="de-CH" dirty="0"/>
          </a:p>
        </p:txBody>
      </p:sp>
      <p:sp>
        <p:nvSpPr>
          <p:cNvPr id="3" name="Untertitel 2"/>
          <p:cNvSpPr>
            <a:spLocks noGrp="1"/>
          </p:cNvSpPr>
          <p:nvPr>
            <p:ph type="subTitle" idx="1"/>
          </p:nvPr>
        </p:nvSpPr>
        <p:spPr/>
        <p:txBody>
          <a:bodyPr/>
          <a:lstStyle/>
          <a:p>
            <a:r>
              <a:rPr lang="de-CH" dirty="0"/>
              <a:t>Beat Jeckelmann</a:t>
            </a:r>
            <a:br>
              <a:rPr lang="de-CH" dirty="0"/>
            </a:br>
            <a:r>
              <a:rPr lang="de-CH" dirty="0"/>
              <a:t>Chairperson</a:t>
            </a:r>
          </a:p>
        </p:txBody>
      </p:sp>
    </p:spTree>
    <p:extLst>
      <p:ext uri="{BB962C8B-B14F-4D97-AF65-F5344CB8AC3E}">
        <p14:creationId xmlns:p14="http://schemas.microsoft.com/office/powerpoint/2010/main" val="18080160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118582" y="624690"/>
            <a:ext cx="8678008" cy="6200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el 1"/>
          <p:cNvSpPr>
            <a:spLocks noGrp="1"/>
          </p:cNvSpPr>
          <p:nvPr>
            <p:ph type="title"/>
          </p:nvPr>
        </p:nvSpPr>
        <p:spPr>
          <a:xfrm>
            <a:off x="914399" y="3978"/>
            <a:ext cx="6781801" cy="620712"/>
          </a:xfrm>
        </p:spPr>
        <p:txBody>
          <a:bodyPr/>
          <a:lstStyle/>
          <a:p>
            <a:r>
              <a:rPr lang="en-US" dirty="0"/>
              <a:t>EMPIR Instruments on the Value Creation Chain </a:t>
            </a:r>
            <a:endParaRPr lang="de-CH" dirty="0"/>
          </a:p>
        </p:txBody>
      </p:sp>
      <p:sp>
        <p:nvSpPr>
          <p:cNvPr id="5" name="Fußzeilenplatzhalter 4"/>
          <p:cNvSpPr>
            <a:spLocks noGrp="1"/>
          </p:cNvSpPr>
          <p:nvPr>
            <p:ph type="ftr" sz="quarter" idx="11"/>
          </p:nvPr>
        </p:nvSpPr>
        <p:spPr/>
        <p:txBody>
          <a:bodyPr/>
          <a:lstStyle/>
          <a:p>
            <a:pPr>
              <a:defRPr/>
            </a:pPr>
            <a:r>
              <a:rPr lang="en-US"/>
              <a:t>EURAMET Introduction</a:t>
            </a:r>
            <a:endParaRPr lang="en-GB" dirty="0"/>
          </a:p>
        </p:txBody>
      </p:sp>
      <p:sp>
        <p:nvSpPr>
          <p:cNvPr id="6" name="Foliennummernplatzhalter 5"/>
          <p:cNvSpPr>
            <a:spLocks noGrp="1"/>
          </p:cNvSpPr>
          <p:nvPr>
            <p:ph type="sldNum" sz="quarter" idx="12"/>
          </p:nvPr>
        </p:nvSpPr>
        <p:spPr/>
        <p:txBody>
          <a:bodyPr/>
          <a:lstStyle/>
          <a:p>
            <a:pPr>
              <a:defRPr/>
            </a:pPr>
            <a:fld id="{A85B5487-4B75-4218-8A2A-81E105F9819D}" type="slidenum">
              <a:rPr lang="en-GB" smtClean="0"/>
              <a:pPr>
                <a:defRPr/>
              </a:pPr>
              <a:t>10</a:t>
            </a:fld>
            <a:endParaRPr lang="en-GB"/>
          </a:p>
        </p:txBody>
      </p:sp>
      <p:sp>
        <p:nvSpPr>
          <p:cNvPr id="7" name="Datumsplatzhalter 6"/>
          <p:cNvSpPr>
            <a:spLocks noGrp="1"/>
          </p:cNvSpPr>
          <p:nvPr>
            <p:ph type="dt" sz="half" idx="10"/>
          </p:nvPr>
        </p:nvSpPr>
        <p:spPr/>
        <p:txBody>
          <a:bodyPr/>
          <a:lstStyle/>
          <a:p>
            <a:pPr>
              <a:defRPr/>
            </a:pPr>
            <a:fld id="{E3700877-0756-4C3C-88CC-844A80617D0B}" type="datetime1">
              <a:rPr lang="en-GB" smtClean="0"/>
              <a:t>12/04/2018</a:t>
            </a:fld>
            <a:endParaRPr lang="en-GB"/>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458" name="Title 1"/>
          <p:cNvSpPr>
            <a:spLocks noGrp="1"/>
          </p:cNvSpPr>
          <p:nvPr>
            <p:ph type="title"/>
          </p:nvPr>
        </p:nvSpPr>
        <p:spPr>
          <a:xfrm>
            <a:off x="944563" y="490538"/>
            <a:ext cx="6046787" cy="620712"/>
          </a:xfrm>
        </p:spPr>
        <p:txBody>
          <a:bodyPr anchor="t"/>
          <a:lstStyle/>
          <a:p>
            <a:pPr algn="l" eaLnBrk="1" hangingPunct="1"/>
            <a:r>
              <a:rPr lang="en-US" altLang="de-DE" sz="2400">
                <a:solidFill>
                  <a:srgbClr val="174A7C"/>
                </a:solidFill>
                <a:latin typeface="Arial" charset="0"/>
                <a:cs typeface="Arial" charset="0"/>
              </a:rPr>
              <a:t>EMPIR objectives</a:t>
            </a:r>
            <a:endParaRPr lang="en-GB" altLang="de-DE" sz="2400">
              <a:solidFill>
                <a:srgbClr val="174A7C"/>
              </a:solidFill>
              <a:latin typeface="Arial" charset="0"/>
              <a:cs typeface="Arial" charset="0"/>
            </a:endParaRPr>
          </a:p>
        </p:txBody>
      </p:sp>
      <p:pic>
        <p:nvPicPr>
          <p:cNvPr id="19459" name="Picture 8" descr="PPT TEXT BAR.jp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858838" y="6604000"/>
            <a:ext cx="76104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0" name="Picture 9" descr="PPT TEXT PAGE LINE.jp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0" y="0"/>
            <a:ext cx="942975"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1" name="Textfeld 10"/>
          <p:cNvSpPr txBox="1">
            <a:spLocks noChangeArrowheads="1"/>
          </p:cNvSpPr>
          <p:nvPr/>
        </p:nvSpPr>
        <p:spPr bwMode="auto">
          <a:xfrm>
            <a:off x="942975" y="1409700"/>
            <a:ext cx="7896225" cy="4985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82563" indent="-182563" eaLnBrk="0" hangingPunct="0">
              <a:defRPr>
                <a:solidFill>
                  <a:schemeClr val="tx1"/>
                </a:solidFill>
                <a:latin typeface="Arial" charset="0"/>
                <a:ea typeface="ＭＳ Ｐゴシック" charset="-128"/>
              </a:defRPr>
            </a:lvl1pPr>
            <a:lvl2pPr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eaLnBrk="1" hangingPunct="1"/>
            <a:r>
              <a:rPr lang="en-GB" altLang="de-DE" b="1" dirty="0">
                <a:solidFill>
                  <a:srgbClr val="174A7C"/>
                </a:solidFill>
                <a:cs typeface="Arial" charset="0"/>
              </a:rPr>
              <a:t>Boost industrial uptake and improve standardisation</a:t>
            </a:r>
            <a:endParaRPr lang="en-GB" altLang="de-DE" b="1" dirty="0"/>
          </a:p>
          <a:p>
            <a:pPr eaLnBrk="1" hangingPunct="1">
              <a:spcBef>
                <a:spcPts val="600"/>
              </a:spcBef>
              <a:buFont typeface="Wingdings" pitchFamily="2" charset="2"/>
              <a:buChar char="§"/>
            </a:pPr>
            <a:r>
              <a:rPr lang="en-GB" altLang="de-DE" dirty="0">
                <a:solidFill>
                  <a:srgbClr val="174A7C"/>
                </a:solidFill>
                <a:cs typeface="Arial" charset="0"/>
              </a:rPr>
              <a:t>At least €400m of European turnover from new or significantly improved products and services that can be attributed to the research activities of EMPIR and its predecessors</a:t>
            </a:r>
          </a:p>
          <a:p>
            <a:pPr eaLnBrk="1" hangingPunct="1">
              <a:spcBef>
                <a:spcPts val="800"/>
              </a:spcBef>
              <a:buFont typeface="Wingdings" pitchFamily="2" charset="2"/>
              <a:buChar char="§"/>
            </a:pPr>
            <a:r>
              <a:rPr lang="en-GB" altLang="de-DE" dirty="0">
                <a:solidFill>
                  <a:srgbClr val="174A7C"/>
                </a:solidFill>
                <a:cs typeface="Arial" charset="0"/>
              </a:rPr>
              <a:t> At least 60% of CEN/CENELEC /ISO/IEC Technical Committees and equivalent standardisation bodies with potential to benefit directly from EMPIR projects to engage with the programme</a:t>
            </a:r>
          </a:p>
          <a:p>
            <a:pPr eaLnBrk="1" hangingPunct="1"/>
            <a:endParaRPr lang="en-GB" altLang="de-DE" b="1" dirty="0">
              <a:solidFill>
                <a:srgbClr val="174A7C"/>
              </a:solidFill>
              <a:cs typeface="Arial" charset="0"/>
            </a:endParaRPr>
          </a:p>
          <a:p>
            <a:pPr marL="0" indent="0" eaLnBrk="1" hangingPunct="1"/>
            <a:r>
              <a:rPr lang="en-GB" altLang="de-DE" b="1" dirty="0">
                <a:solidFill>
                  <a:srgbClr val="174A7C"/>
                </a:solidFill>
                <a:cs typeface="Arial" charset="0"/>
              </a:rPr>
              <a:t>Underpin a coherent, sustainable and integrated European metrology landscape to fully exploit the EU potential</a:t>
            </a:r>
            <a:endParaRPr lang="en-GB" altLang="de-DE" dirty="0">
              <a:solidFill>
                <a:srgbClr val="174A7C"/>
              </a:solidFill>
              <a:cs typeface="Arial" charset="0"/>
            </a:endParaRPr>
          </a:p>
          <a:p>
            <a:pPr eaLnBrk="1" hangingPunct="1">
              <a:spcBef>
                <a:spcPts val="600"/>
              </a:spcBef>
              <a:buFont typeface="Wingdings" pitchFamily="2" charset="2"/>
              <a:buChar char="§"/>
            </a:pPr>
            <a:r>
              <a:rPr lang="en-GB" altLang="de-DE" dirty="0">
                <a:solidFill>
                  <a:srgbClr val="174A7C"/>
                </a:solidFill>
                <a:cs typeface="Arial" charset="0"/>
              </a:rPr>
              <a:t>Maintain a level of at least 50% of dedicated national metrology research investments in Europe being coordinated or influenced via the programme</a:t>
            </a:r>
          </a:p>
          <a:p>
            <a:pPr eaLnBrk="1" hangingPunct="1">
              <a:spcBef>
                <a:spcPts val="800"/>
              </a:spcBef>
              <a:buFont typeface="Wingdings" pitchFamily="2" charset="2"/>
              <a:buChar char="§"/>
            </a:pPr>
            <a:r>
              <a:rPr lang="en-GB" altLang="de-DE" dirty="0">
                <a:solidFill>
                  <a:srgbClr val="174A7C"/>
                </a:solidFill>
                <a:cs typeface="Arial" charset="0"/>
              </a:rPr>
              <a:t>All European NMIs and their designated institutes to interact with the programme</a:t>
            </a:r>
          </a:p>
          <a:p>
            <a:pPr eaLnBrk="1" hangingPunct="1">
              <a:spcBef>
                <a:spcPts val="800"/>
              </a:spcBef>
              <a:buFont typeface="Wingdings" pitchFamily="2" charset="2"/>
              <a:buChar char="§"/>
            </a:pPr>
            <a:r>
              <a:rPr lang="en-GB" altLang="de-DE" dirty="0">
                <a:solidFill>
                  <a:srgbClr val="174A7C"/>
                </a:solidFill>
                <a:cs typeface="Arial" charset="0"/>
              </a:rPr>
              <a:t>European leadership in at least 20% of international metrology committees.</a:t>
            </a:r>
          </a:p>
        </p:txBody>
      </p:sp>
      <p:sp>
        <p:nvSpPr>
          <p:cNvPr id="2" name="Datumsplatzhalter 1"/>
          <p:cNvSpPr>
            <a:spLocks noGrp="1"/>
          </p:cNvSpPr>
          <p:nvPr>
            <p:ph type="dt" sz="half" idx="10"/>
          </p:nvPr>
        </p:nvSpPr>
        <p:spPr/>
        <p:txBody>
          <a:bodyPr/>
          <a:lstStyle/>
          <a:p>
            <a:pPr>
              <a:defRPr/>
            </a:pPr>
            <a:fld id="{A2AD13A6-E22E-4E9D-95F7-70AF662C26BB}" type="datetime1">
              <a:rPr lang="en-GB" smtClean="0"/>
              <a:t>12/04/2018</a:t>
            </a:fld>
            <a:endParaRPr lang="en-GB"/>
          </a:p>
        </p:txBody>
      </p:sp>
      <p:sp>
        <p:nvSpPr>
          <p:cNvPr id="3" name="Fußzeilenplatzhalter 2"/>
          <p:cNvSpPr>
            <a:spLocks noGrp="1"/>
          </p:cNvSpPr>
          <p:nvPr>
            <p:ph type="ftr" sz="quarter" idx="11"/>
          </p:nvPr>
        </p:nvSpPr>
        <p:spPr/>
        <p:txBody>
          <a:bodyPr/>
          <a:lstStyle/>
          <a:p>
            <a:pPr>
              <a:defRPr/>
            </a:pPr>
            <a:r>
              <a:rPr lang="en-US"/>
              <a:t>EURAMET Introduction</a:t>
            </a:r>
            <a:endParaRPr lang="en-GB" dirty="0"/>
          </a:p>
        </p:txBody>
      </p:sp>
      <p:sp>
        <p:nvSpPr>
          <p:cNvPr id="4" name="Foliennummernplatzhalter 3"/>
          <p:cNvSpPr>
            <a:spLocks noGrp="1"/>
          </p:cNvSpPr>
          <p:nvPr>
            <p:ph type="sldNum" sz="quarter" idx="12"/>
          </p:nvPr>
        </p:nvSpPr>
        <p:spPr/>
        <p:txBody>
          <a:bodyPr/>
          <a:lstStyle/>
          <a:p>
            <a:pPr>
              <a:defRPr/>
            </a:pPr>
            <a:fld id="{A85B5487-4B75-4218-8A2A-81E105F9819D}" type="slidenum">
              <a:rPr lang="en-GB" smtClean="0"/>
              <a:pPr>
                <a:defRPr/>
              </a:pPr>
              <a:t>11</a:t>
            </a:fld>
            <a:endParaRPr lang="en-GB"/>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946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46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46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461">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9461">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9461">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46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1"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Strategic Research Agenda</a:t>
            </a:r>
          </a:p>
        </p:txBody>
      </p:sp>
      <p:sp>
        <p:nvSpPr>
          <p:cNvPr id="3" name="Inhaltsplatzhalter 2"/>
          <p:cNvSpPr>
            <a:spLocks noGrp="1"/>
          </p:cNvSpPr>
          <p:nvPr>
            <p:ph idx="1"/>
          </p:nvPr>
        </p:nvSpPr>
        <p:spPr>
          <a:xfrm>
            <a:off x="3562349" y="1714504"/>
            <a:ext cx="4981575" cy="3251835"/>
          </a:xfrm>
        </p:spPr>
        <p:txBody>
          <a:bodyPr/>
          <a:lstStyle/>
          <a:p>
            <a:r>
              <a:rPr lang="en-US" sz="2000" dirty="0"/>
              <a:t>Key challenges</a:t>
            </a:r>
          </a:p>
          <a:p>
            <a:r>
              <a:rPr lang="en-US" sz="2000" dirty="0"/>
              <a:t>Current capabilities and the state of the art (addressing competitive worldwide situation, key achievements of </a:t>
            </a:r>
            <a:r>
              <a:rPr lang="en-US" sz="2000" dirty="0" err="1"/>
              <a:t>iMERAplus</a:t>
            </a:r>
            <a:r>
              <a:rPr lang="en-US" sz="2000" dirty="0"/>
              <a:t> and EMRP)</a:t>
            </a:r>
          </a:p>
          <a:p>
            <a:r>
              <a:rPr lang="en-US" sz="2000" dirty="0"/>
              <a:t>Scope of activities and priorities, expected key outcomes </a:t>
            </a:r>
          </a:p>
          <a:p>
            <a:endParaRPr lang="en-GB" sz="2000" dirty="0"/>
          </a:p>
        </p:txBody>
      </p:sp>
      <p:sp>
        <p:nvSpPr>
          <p:cNvPr id="4" name="Datumsplatzhalter 3"/>
          <p:cNvSpPr>
            <a:spLocks noGrp="1"/>
          </p:cNvSpPr>
          <p:nvPr>
            <p:ph type="dt" sz="half" idx="10"/>
          </p:nvPr>
        </p:nvSpPr>
        <p:spPr/>
        <p:txBody>
          <a:bodyPr/>
          <a:lstStyle/>
          <a:p>
            <a:pPr>
              <a:defRPr/>
            </a:pPr>
            <a:fld id="{61C3CEDB-4803-4E68-9ED6-B8CF7DFB7FB6}" type="datetime1">
              <a:rPr lang="en-GB" smtClean="0"/>
              <a:t>12/04/2018</a:t>
            </a:fld>
            <a:endParaRPr lang="en-GB" dirty="0"/>
          </a:p>
        </p:txBody>
      </p:sp>
      <p:sp>
        <p:nvSpPr>
          <p:cNvPr id="5" name="Fußzeilenplatzhalter 4"/>
          <p:cNvSpPr>
            <a:spLocks noGrp="1"/>
          </p:cNvSpPr>
          <p:nvPr>
            <p:ph type="ftr" sz="quarter" idx="11"/>
          </p:nvPr>
        </p:nvSpPr>
        <p:spPr/>
        <p:txBody>
          <a:bodyPr/>
          <a:lstStyle/>
          <a:p>
            <a:pPr>
              <a:defRPr/>
            </a:pPr>
            <a:r>
              <a:rPr lang="en-US"/>
              <a:t>EURAMET Introduction</a:t>
            </a:r>
            <a:endParaRPr lang="en-GB" dirty="0"/>
          </a:p>
        </p:txBody>
      </p:sp>
      <p:sp>
        <p:nvSpPr>
          <p:cNvPr id="6" name="Foliennummernplatzhalter 5"/>
          <p:cNvSpPr>
            <a:spLocks noGrp="1"/>
          </p:cNvSpPr>
          <p:nvPr>
            <p:ph type="sldNum" sz="quarter" idx="12"/>
          </p:nvPr>
        </p:nvSpPr>
        <p:spPr/>
        <p:txBody>
          <a:bodyPr/>
          <a:lstStyle/>
          <a:p>
            <a:pPr>
              <a:defRPr/>
            </a:pPr>
            <a:fld id="{A85B5487-4B75-4218-8A2A-81E105F9819D}" type="slidenum">
              <a:rPr lang="en-GB" smtClean="0"/>
              <a:pPr>
                <a:defRPr/>
              </a:pPr>
              <a:t>12</a:t>
            </a:fld>
            <a:endParaRPr lang="en-GB"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03909" y="1704979"/>
            <a:ext cx="2301240" cy="326136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331973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dirty="0"/>
              <a:t>EMPIR Call 2018</a:t>
            </a:r>
          </a:p>
        </p:txBody>
      </p:sp>
      <p:sp>
        <p:nvSpPr>
          <p:cNvPr id="3" name="Inhaltsplatzhalter 2"/>
          <p:cNvSpPr>
            <a:spLocks noGrp="1"/>
          </p:cNvSpPr>
          <p:nvPr>
            <p:ph idx="1"/>
          </p:nvPr>
        </p:nvSpPr>
        <p:spPr>
          <a:xfrm>
            <a:off x="457200" y="1600201"/>
            <a:ext cx="5588734" cy="3086099"/>
          </a:xfrm>
        </p:spPr>
        <p:txBody>
          <a:bodyPr/>
          <a:lstStyle/>
          <a:p>
            <a:pPr marL="0" indent="0">
              <a:buNone/>
            </a:pPr>
            <a:r>
              <a:rPr lang="en-US" dirty="0"/>
              <a:t>Research in metrology for:</a:t>
            </a:r>
          </a:p>
          <a:p>
            <a:r>
              <a:rPr lang="en-US" dirty="0"/>
              <a:t>Health</a:t>
            </a:r>
          </a:p>
          <a:p>
            <a:r>
              <a:rPr lang="en-US" dirty="0"/>
              <a:t>SI Broader Scope</a:t>
            </a:r>
          </a:p>
          <a:p>
            <a:r>
              <a:rPr lang="en-US" dirty="0"/>
              <a:t>Pre Normative and </a:t>
            </a:r>
            <a:r>
              <a:rPr lang="en-US" b="1" dirty="0"/>
              <a:t>Pre-regulation</a:t>
            </a:r>
          </a:p>
          <a:p>
            <a:r>
              <a:rPr lang="en-US" dirty="0"/>
              <a:t>Research Potential</a:t>
            </a:r>
          </a:p>
          <a:p>
            <a:r>
              <a:rPr lang="en-US" b="1" dirty="0"/>
              <a:t>Support for Networks</a:t>
            </a:r>
          </a:p>
          <a:p>
            <a:endParaRPr lang="de-CH" dirty="0"/>
          </a:p>
        </p:txBody>
      </p:sp>
      <p:sp>
        <p:nvSpPr>
          <p:cNvPr id="4" name="Datumsplatzhalter 3"/>
          <p:cNvSpPr>
            <a:spLocks noGrp="1"/>
          </p:cNvSpPr>
          <p:nvPr>
            <p:ph type="dt" sz="half" idx="10"/>
          </p:nvPr>
        </p:nvSpPr>
        <p:spPr/>
        <p:txBody>
          <a:bodyPr/>
          <a:lstStyle/>
          <a:p>
            <a:pPr>
              <a:defRPr/>
            </a:pPr>
            <a:fld id="{29D919F8-8640-4A0A-8DB6-8BCBC224A620}" type="datetime1">
              <a:rPr lang="en-GB" smtClean="0"/>
              <a:t>12/04/2018</a:t>
            </a:fld>
            <a:endParaRPr lang="en-GB"/>
          </a:p>
        </p:txBody>
      </p:sp>
      <p:sp>
        <p:nvSpPr>
          <p:cNvPr id="5" name="Fußzeilenplatzhalter 4"/>
          <p:cNvSpPr>
            <a:spLocks noGrp="1"/>
          </p:cNvSpPr>
          <p:nvPr>
            <p:ph type="ftr" sz="quarter" idx="11"/>
          </p:nvPr>
        </p:nvSpPr>
        <p:spPr/>
        <p:txBody>
          <a:bodyPr/>
          <a:lstStyle/>
          <a:p>
            <a:pPr>
              <a:defRPr/>
            </a:pPr>
            <a:r>
              <a:rPr lang="en-GB"/>
              <a:t>EURAMET Introduction</a:t>
            </a:r>
          </a:p>
        </p:txBody>
      </p:sp>
      <p:sp>
        <p:nvSpPr>
          <p:cNvPr id="6" name="Foliennummernplatzhalter 5"/>
          <p:cNvSpPr>
            <a:spLocks noGrp="1"/>
          </p:cNvSpPr>
          <p:nvPr>
            <p:ph type="sldNum" sz="quarter" idx="12"/>
          </p:nvPr>
        </p:nvSpPr>
        <p:spPr/>
        <p:txBody>
          <a:bodyPr/>
          <a:lstStyle/>
          <a:p>
            <a:pPr>
              <a:defRPr/>
            </a:pPr>
            <a:fld id="{27630EF5-347B-4CD0-B8E3-EC8D5110C354}" type="slidenum">
              <a:rPr lang="en-GB" smtClean="0"/>
              <a:pPr>
                <a:defRPr/>
              </a:pPr>
              <a:t>13</a:t>
            </a:fld>
            <a:endParaRPr lang="en-GB"/>
          </a:p>
        </p:txBody>
      </p:sp>
      <p:pic>
        <p:nvPicPr>
          <p:cNvPr id="3074" name="Picture 2" descr="https://www.euramet.org/Media/_processed_/csm_03._EMPIR__RGB__2ba6480d3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76900" y="1600200"/>
            <a:ext cx="3333750" cy="876300"/>
          </a:xfrm>
          <a:prstGeom prst="rect">
            <a:avLst/>
          </a:prstGeom>
          <a:noFill/>
          <a:extLst>
            <a:ext uri="{909E8E84-426E-40DD-AFC4-6F175D3DCCD1}">
              <a14:hiddenFill xmlns:a14="http://schemas.microsoft.com/office/drawing/2010/main">
                <a:solidFill>
                  <a:srgbClr val="FFFFFF"/>
                </a:solidFill>
              </a14:hiddenFill>
            </a:ext>
          </a:extLst>
        </p:spPr>
      </p:pic>
      <p:sp>
        <p:nvSpPr>
          <p:cNvPr id="7" name="Abgerundetes Rechteck 6"/>
          <p:cNvSpPr/>
          <p:nvPr/>
        </p:nvSpPr>
        <p:spPr>
          <a:xfrm>
            <a:off x="6045934" y="3797300"/>
            <a:ext cx="1739900" cy="863600"/>
          </a:xfrm>
          <a:prstGeom prst="roundRect">
            <a:avLst/>
          </a:prstGeom>
          <a:solidFill>
            <a:schemeClr val="accent3">
              <a:lumMod val="20000"/>
              <a:lumOff val="80000"/>
            </a:schemeClr>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CH" sz="2800" b="1" dirty="0">
                <a:solidFill>
                  <a:srgbClr val="C00000"/>
                </a:solidFill>
              </a:rPr>
              <a:t>New!</a:t>
            </a:r>
          </a:p>
        </p:txBody>
      </p:sp>
      <p:cxnSp>
        <p:nvCxnSpPr>
          <p:cNvPr id="9" name="Gerade Verbindung mit Pfeil 8"/>
          <p:cNvCxnSpPr/>
          <p:nvPr/>
        </p:nvCxnSpPr>
        <p:spPr>
          <a:xfrm flipH="1" flipV="1">
            <a:off x="5232400" y="3365500"/>
            <a:ext cx="609600" cy="431800"/>
          </a:xfrm>
          <a:prstGeom prst="straightConnector1">
            <a:avLst/>
          </a:prstGeom>
          <a:ln w="38100">
            <a:solidFill>
              <a:srgbClr val="C00000"/>
            </a:solidFill>
            <a:tailEnd type="arrow"/>
          </a:ln>
        </p:spPr>
        <p:style>
          <a:lnRef idx="2">
            <a:schemeClr val="accent1"/>
          </a:lnRef>
          <a:fillRef idx="0">
            <a:schemeClr val="accent1"/>
          </a:fillRef>
          <a:effectRef idx="1">
            <a:schemeClr val="accent1"/>
          </a:effectRef>
          <a:fontRef idx="minor">
            <a:schemeClr val="tx1"/>
          </a:fontRef>
        </p:style>
      </p:cxnSp>
      <p:cxnSp>
        <p:nvCxnSpPr>
          <p:cNvPr id="11" name="Gerade Verbindung mit Pfeil 10"/>
          <p:cNvCxnSpPr/>
          <p:nvPr/>
        </p:nvCxnSpPr>
        <p:spPr>
          <a:xfrm flipH="1" flipV="1">
            <a:off x="4470400" y="4114800"/>
            <a:ext cx="1409700" cy="114300"/>
          </a:xfrm>
          <a:prstGeom prst="straightConnector1">
            <a:avLst/>
          </a:prstGeom>
          <a:ln w="38100">
            <a:solidFill>
              <a:srgbClr val="C0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611976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dirty="0" err="1"/>
              <a:t>Delivering</a:t>
            </a:r>
            <a:r>
              <a:rPr lang="de-CH" dirty="0"/>
              <a:t> Impact</a:t>
            </a:r>
          </a:p>
        </p:txBody>
      </p:sp>
      <p:sp>
        <p:nvSpPr>
          <p:cNvPr id="4" name="Datumsplatzhalter 3"/>
          <p:cNvSpPr>
            <a:spLocks noGrp="1"/>
          </p:cNvSpPr>
          <p:nvPr>
            <p:ph type="dt" sz="half" idx="10"/>
          </p:nvPr>
        </p:nvSpPr>
        <p:spPr/>
        <p:txBody>
          <a:bodyPr/>
          <a:lstStyle/>
          <a:p>
            <a:pPr>
              <a:defRPr/>
            </a:pPr>
            <a:fld id="{C5C66313-6873-44CE-A1F4-FD3C622E1EDF}" type="datetime1">
              <a:rPr lang="en-GB" smtClean="0"/>
              <a:t>12/04/2018</a:t>
            </a:fld>
            <a:endParaRPr lang="en-GB" dirty="0"/>
          </a:p>
        </p:txBody>
      </p:sp>
      <p:sp>
        <p:nvSpPr>
          <p:cNvPr id="5" name="Fußzeilenplatzhalter 4"/>
          <p:cNvSpPr>
            <a:spLocks noGrp="1"/>
          </p:cNvSpPr>
          <p:nvPr>
            <p:ph type="ftr" sz="quarter" idx="11"/>
          </p:nvPr>
        </p:nvSpPr>
        <p:spPr/>
        <p:txBody>
          <a:bodyPr/>
          <a:lstStyle/>
          <a:p>
            <a:pPr>
              <a:defRPr/>
            </a:pPr>
            <a:r>
              <a:rPr lang="en-GB"/>
              <a:t>EURAMET Introduction</a:t>
            </a:r>
          </a:p>
        </p:txBody>
      </p:sp>
      <p:sp>
        <p:nvSpPr>
          <p:cNvPr id="6" name="Foliennummernplatzhalter 5"/>
          <p:cNvSpPr>
            <a:spLocks noGrp="1"/>
          </p:cNvSpPr>
          <p:nvPr>
            <p:ph type="sldNum" sz="quarter" idx="12"/>
          </p:nvPr>
        </p:nvSpPr>
        <p:spPr/>
        <p:txBody>
          <a:bodyPr/>
          <a:lstStyle/>
          <a:p>
            <a:pPr>
              <a:defRPr/>
            </a:pPr>
            <a:fld id="{27630EF5-347B-4CD0-B8E3-EC8D5110C354}" type="slidenum">
              <a:rPr lang="en-GB" smtClean="0"/>
              <a:pPr>
                <a:defRPr/>
              </a:pPr>
              <a:t>14</a:t>
            </a:fld>
            <a:endParaRPr lang="en-GB" dirty="0"/>
          </a:p>
        </p:txBody>
      </p:sp>
      <p:pic>
        <p:nvPicPr>
          <p:cNvPr id="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8287" y="2876551"/>
            <a:ext cx="2747963" cy="3743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2269" y="1379646"/>
            <a:ext cx="2733675" cy="3729038"/>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78375" y="2890838"/>
            <a:ext cx="2743200" cy="3729038"/>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4098" y="1374884"/>
            <a:ext cx="2743200" cy="37338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316610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457200" y="2598057"/>
            <a:ext cx="8229600" cy="1785257"/>
          </a:xfrm>
        </p:spPr>
        <p:txBody>
          <a:bodyPr/>
          <a:lstStyle/>
          <a:p>
            <a:pPr marL="0" indent="0" algn="ctr">
              <a:buNone/>
            </a:pPr>
            <a:r>
              <a:rPr lang="en-US" sz="4000" dirty="0"/>
              <a:t>Increase Influence with policy makers</a:t>
            </a:r>
            <a:endParaRPr lang="en-GB" sz="4000" b="1" dirty="0"/>
          </a:p>
        </p:txBody>
      </p:sp>
      <p:sp>
        <p:nvSpPr>
          <p:cNvPr id="4" name="Datumsplatzhalter 3"/>
          <p:cNvSpPr>
            <a:spLocks noGrp="1"/>
          </p:cNvSpPr>
          <p:nvPr>
            <p:ph type="dt" sz="half" idx="10"/>
          </p:nvPr>
        </p:nvSpPr>
        <p:spPr/>
        <p:txBody>
          <a:bodyPr/>
          <a:lstStyle/>
          <a:p>
            <a:pPr>
              <a:defRPr/>
            </a:pPr>
            <a:fld id="{A9061594-C4B4-42DF-BE74-3DE509673A23}" type="datetime1">
              <a:rPr lang="en-GB" smtClean="0"/>
              <a:t>12/04/2018</a:t>
            </a:fld>
            <a:endParaRPr lang="en-GB" dirty="0"/>
          </a:p>
        </p:txBody>
      </p:sp>
      <p:sp>
        <p:nvSpPr>
          <p:cNvPr id="5" name="Fußzeilenplatzhalter 4"/>
          <p:cNvSpPr>
            <a:spLocks noGrp="1"/>
          </p:cNvSpPr>
          <p:nvPr>
            <p:ph type="ftr" sz="quarter" idx="11"/>
          </p:nvPr>
        </p:nvSpPr>
        <p:spPr/>
        <p:txBody>
          <a:bodyPr/>
          <a:lstStyle/>
          <a:p>
            <a:pPr>
              <a:defRPr/>
            </a:pPr>
            <a:r>
              <a:rPr lang="en-GB"/>
              <a:t>EURAMET Introduction</a:t>
            </a:r>
          </a:p>
        </p:txBody>
      </p:sp>
      <p:sp>
        <p:nvSpPr>
          <p:cNvPr id="6" name="Foliennummernplatzhalter 5"/>
          <p:cNvSpPr>
            <a:spLocks noGrp="1"/>
          </p:cNvSpPr>
          <p:nvPr>
            <p:ph type="sldNum" sz="quarter" idx="12"/>
          </p:nvPr>
        </p:nvSpPr>
        <p:spPr/>
        <p:txBody>
          <a:bodyPr/>
          <a:lstStyle/>
          <a:p>
            <a:pPr>
              <a:defRPr/>
            </a:pPr>
            <a:fld id="{27630EF5-347B-4CD0-B8E3-EC8D5110C354}" type="slidenum">
              <a:rPr lang="en-GB" smtClean="0"/>
              <a:pPr>
                <a:defRPr/>
              </a:pPr>
              <a:t>15</a:t>
            </a:fld>
            <a:endParaRPr lang="en-GB" dirty="0"/>
          </a:p>
        </p:txBody>
      </p:sp>
    </p:spTree>
    <p:extLst>
      <p:ext uri="{BB962C8B-B14F-4D97-AF65-F5344CB8AC3E}">
        <p14:creationId xmlns:p14="http://schemas.microsoft.com/office/powerpoint/2010/main" val="4201299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NTERNATIONAL COMMISSION ON ILLUMINA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6702" y="5652407"/>
            <a:ext cx="5251450" cy="787400"/>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p:nvPr>
        </p:nvSpPr>
        <p:spPr/>
        <p:txBody>
          <a:bodyPr/>
          <a:lstStyle/>
          <a:p>
            <a:r>
              <a:rPr lang="en-US" sz="2400" dirty="0"/>
              <a:t>Standards Development </a:t>
            </a:r>
            <a:r>
              <a:rPr lang="en-US" sz="2400" dirty="0" err="1"/>
              <a:t>organisations</a:t>
            </a:r>
            <a:endParaRPr lang="de-CH" sz="2400" dirty="0"/>
          </a:p>
        </p:txBody>
      </p:sp>
      <p:sp>
        <p:nvSpPr>
          <p:cNvPr id="5" name="Fußzeilenplatzhalter 4"/>
          <p:cNvSpPr>
            <a:spLocks noGrp="1"/>
          </p:cNvSpPr>
          <p:nvPr>
            <p:ph type="ftr" sz="quarter" idx="11"/>
          </p:nvPr>
        </p:nvSpPr>
        <p:spPr/>
        <p:txBody>
          <a:bodyPr/>
          <a:lstStyle/>
          <a:p>
            <a:pPr>
              <a:defRPr/>
            </a:pPr>
            <a:r>
              <a:rPr lang="en-US"/>
              <a:t>EURAMET Introduction</a:t>
            </a:r>
            <a:endParaRPr lang="en-GB" dirty="0"/>
          </a:p>
        </p:txBody>
      </p:sp>
      <p:sp>
        <p:nvSpPr>
          <p:cNvPr id="6" name="Foliennummernplatzhalter 5"/>
          <p:cNvSpPr>
            <a:spLocks noGrp="1"/>
          </p:cNvSpPr>
          <p:nvPr>
            <p:ph type="sldNum" sz="quarter" idx="12"/>
          </p:nvPr>
        </p:nvSpPr>
        <p:spPr/>
        <p:txBody>
          <a:bodyPr/>
          <a:lstStyle/>
          <a:p>
            <a:pPr>
              <a:defRPr/>
            </a:pPr>
            <a:fld id="{27630EF5-347B-4CD0-B8E3-EC8D5110C354}" type="slidenum">
              <a:rPr lang="en-GB" smtClean="0"/>
              <a:pPr>
                <a:defRPr/>
              </a:pPr>
              <a:t>16</a:t>
            </a:fld>
            <a:endParaRPr lang="en-GB" dirty="0"/>
          </a:p>
        </p:txBody>
      </p:sp>
      <p:sp>
        <p:nvSpPr>
          <p:cNvPr id="7" name="Inhaltsplatzhalter 2"/>
          <p:cNvSpPr>
            <a:spLocks noGrp="1"/>
          </p:cNvSpPr>
          <p:nvPr>
            <p:ph idx="1"/>
          </p:nvPr>
        </p:nvSpPr>
        <p:spPr>
          <a:xfrm>
            <a:off x="457200" y="1215569"/>
            <a:ext cx="7364640" cy="4967519"/>
          </a:xfrm>
        </p:spPr>
        <p:txBody>
          <a:bodyPr/>
          <a:lstStyle/>
          <a:p>
            <a:pPr>
              <a:buFont typeface="Wingdings" panose="05000000000000000000" pitchFamily="2" charset="2"/>
              <a:buChar char="§"/>
            </a:pPr>
            <a:r>
              <a:rPr lang="en-GB" sz="2200" b="1" dirty="0"/>
              <a:t>CEN – CENELEC</a:t>
            </a:r>
            <a:r>
              <a:rPr lang="en-GB" sz="2200" dirty="0"/>
              <a:t>:</a:t>
            </a:r>
          </a:p>
          <a:p>
            <a:pPr lvl="1">
              <a:buFont typeface="Symbol" panose="05050102010706020507" pitchFamily="18" charset="2"/>
              <a:buChar char="-"/>
            </a:pPr>
            <a:r>
              <a:rPr lang="en-GB" sz="1800" dirty="0"/>
              <a:t>Memorandum of Understanding renewed</a:t>
            </a:r>
          </a:p>
          <a:p>
            <a:pPr lvl="1">
              <a:buFont typeface="Symbol" panose="05050102010706020507" pitchFamily="18" charset="2"/>
              <a:buChar char="-"/>
            </a:pPr>
            <a:r>
              <a:rPr lang="en-GB" sz="1800" dirty="0"/>
              <a:t>STAIR-EMPIR group formed to facilitate dialogue and communication between the metrology research communities in Europe and CEN and CENELEC members and standardization activities (STAIR: </a:t>
            </a:r>
            <a:r>
              <a:rPr lang="en-GB" sz="1800" dirty="0" err="1"/>
              <a:t>STAndardization</a:t>
            </a:r>
            <a:r>
              <a:rPr lang="en-GB" sz="1800" dirty="0"/>
              <a:t>, Innovation and Research) </a:t>
            </a:r>
          </a:p>
          <a:p>
            <a:pPr>
              <a:buFont typeface="Wingdings" panose="05000000000000000000" pitchFamily="2" charset="2"/>
              <a:buChar char="§"/>
            </a:pPr>
            <a:r>
              <a:rPr lang="en-GB" sz="2200" b="1" dirty="0"/>
              <a:t>ISO</a:t>
            </a:r>
            <a:r>
              <a:rPr lang="en-GB" sz="2200" dirty="0"/>
              <a:t>:</a:t>
            </a:r>
          </a:p>
          <a:p>
            <a:pPr lvl="1">
              <a:buFont typeface="Symbol" panose="05050102010706020507" pitchFamily="18" charset="2"/>
              <a:buChar char="-"/>
            </a:pPr>
            <a:r>
              <a:rPr lang="en-GB" sz="1800" dirty="0"/>
              <a:t>Memorandum of Understanding signed</a:t>
            </a:r>
          </a:p>
          <a:p>
            <a:pPr lvl="1">
              <a:buFont typeface="Symbol" panose="05050102010706020507" pitchFamily="18" charset="2"/>
              <a:buChar char="-"/>
            </a:pPr>
            <a:r>
              <a:rPr lang="en-GB" sz="1800" dirty="0"/>
              <a:t>EURAMET TCs can act as liaison organisation in </a:t>
            </a:r>
            <a:br>
              <a:rPr lang="en-GB" sz="1800" dirty="0"/>
            </a:br>
            <a:r>
              <a:rPr lang="en-GB" sz="1800" dirty="0"/>
              <a:t>ISO TCs (first links established in TC-F)</a:t>
            </a:r>
          </a:p>
          <a:p>
            <a:pPr lvl="1">
              <a:buFont typeface="Symbol" panose="05050102010706020507" pitchFamily="18" charset="2"/>
              <a:buChar char="-"/>
            </a:pPr>
            <a:endParaRPr lang="en-GB" sz="1800" dirty="0"/>
          </a:p>
          <a:p>
            <a:r>
              <a:rPr lang="en-GB" sz="2200" dirty="0"/>
              <a:t>CIE</a:t>
            </a:r>
          </a:p>
          <a:p>
            <a:pPr marL="742950" lvl="2" indent="-342900">
              <a:buFont typeface="Symbol" panose="05050102010706020507" pitchFamily="18" charset="2"/>
              <a:buChar char="-"/>
            </a:pPr>
            <a:r>
              <a:rPr lang="en-GB" dirty="0"/>
              <a:t>Memorandum of Understanding signed</a:t>
            </a:r>
          </a:p>
          <a:p>
            <a:endParaRPr lang="en-GB" sz="2200" dirty="0"/>
          </a:p>
        </p:txBody>
      </p:sp>
      <p:pic>
        <p:nvPicPr>
          <p:cNvPr id="8"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59690" y="1332591"/>
            <a:ext cx="2095500" cy="676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descr="Bildergebnis für ISO">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12227" y="3422590"/>
            <a:ext cx="1685925" cy="1548765"/>
          </a:xfrm>
          <a:prstGeom prst="rect">
            <a:avLst/>
          </a:prstGeom>
          <a:noFill/>
          <a:extLst>
            <a:ext uri="{909E8E84-426E-40DD-AFC4-6F175D3DCCD1}">
              <a14:hiddenFill xmlns:a14="http://schemas.microsoft.com/office/drawing/2010/main">
                <a:solidFill>
                  <a:srgbClr val="FFFFFF"/>
                </a:solidFill>
              </a14:hiddenFill>
            </a:ext>
          </a:extLst>
        </p:spPr>
      </p:pic>
      <p:sp>
        <p:nvSpPr>
          <p:cNvPr id="3" name="Datumsplatzhalter 2"/>
          <p:cNvSpPr>
            <a:spLocks noGrp="1"/>
          </p:cNvSpPr>
          <p:nvPr>
            <p:ph type="dt" sz="half" idx="10"/>
          </p:nvPr>
        </p:nvSpPr>
        <p:spPr/>
        <p:txBody>
          <a:bodyPr/>
          <a:lstStyle/>
          <a:p>
            <a:pPr>
              <a:defRPr/>
            </a:pPr>
            <a:fld id="{64642C30-7B1D-40DA-9699-E61DBD8F7400}" type="datetime1">
              <a:rPr lang="en-GB" smtClean="0"/>
              <a:t>12/04/2018</a:t>
            </a:fld>
            <a:endParaRPr lang="en-GB" dirty="0"/>
          </a:p>
        </p:txBody>
      </p:sp>
    </p:spTree>
    <p:extLst>
      <p:ext uri="{BB962C8B-B14F-4D97-AF65-F5344CB8AC3E}">
        <p14:creationId xmlns:p14="http://schemas.microsoft.com/office/powerpoint/2010/main" val="5098628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pPr>
              <a:defRPr/>
            </a:pPr>
            <a:r>
              <a:rPr lang="en-GB"/>
              <a:t>EURAMET Introduction</a:t>
            </a:r>
          </a:p>
        </p:txBody>
      </p:sp>
      <p:sp>
        <p:nvSpPr>
          <p:cNvPr id="9" name="Titel 1">
            <a:extLst>
              <a:ext uri="{FF2B5EF4-FFF2-40B4-BE49-F238E27FC236}">
                <a16:creationId xmlns:a16="http://schemas.microsoft.com/office/drawing/2014/main" id="{9B4BEC0E-37DE-415D-B6A1-998BDDD9DB93}"/>
              </a:ext>
            </a:extLst>
          </p:cNvPr>
          <p:cNvSpPr>
            <a:spLocks noGrp="1"/>
          </p:cNvSpPr>
          <p:nvPr>
            <p:ph type="title"/>
          </p:nvPr>
        </p:nvSpPr>
        <p:spPr>
          <a:xfrm>
            <a:off x="457200" y="106651"/>
            <a:ext cx="6419850" cy="874423"/>
          </a:xfrm>
        </p:spPr>
        <p:txBody>
          <a:bodyPr anchor="b"/>
          <a:lstStyle/>
          <a:p>
            <a:r>
              <a:rPr lang="en-GB" dirty="0"/>
              <a:t>Cooperation with WELMEC</a:t>
            </a:r>
            <a:endParaRPr lang="en-GB" sz="2000" dirty="0"/>
          </a:p>
        </p:txBody>
      </p:sp>
      <p:pic>
        <p:nvPicPr>
          <p:cNvPr id="5" name="Picture 4">
            <a:extLst>
              <a:ext uri="{FF2B5EF4-FFF2-40B4-BE49-F238E27FC236}">
                <a16:creationId xmlns:a16="http://schemas.microsoft.com/office/drawing/2014/main" id="{634DAAAF-A616-40AA-926D-FF05C6AFF157}"/>
              </a:ext>
            </a:extLst>
          </p:cNvPr>
          <p:cNvPicPr>
            <a:picLocks noChangeAspect="1"/>
          </p:cNvPicPr>
          <p:nvPr/>
        </p:nvPicPr>
        <p:blipFill>
          <a:blip r:embed="rId2"/>
          <a:stretch>
            <a:fillRect/>
          </a:stretch>
        </p:blipFill>
        <p:spPr>
          <a:xfrm>
            <a:off x="5493291" y="3479368"/>
            <a:ext cx="3396709" cy="2266090"/>
          </a:xfrm>
          <a:prstGeom prst="rect">
            <a:avLst/>
          </a:prstGeom>
          <a:ln>
            <a:solidFill>
              <a:schemeClr val="tx1"/>
            </a:solidFill>
          </a:ln>
          <a:effectLst>
            <a:outerShdw blurRad="50800" dist="38100" dir="2700000" algn="tl" rotWithShape="0">
              <a:prstClr val="black">
                <a:alpha val="40000"/>
              </a:prstClr>
            </a:outerShdw>
          </a:effectLst>
        </p:spPr>
      </p:pic>
      <p:sp>
        <p:nvSpPr>
          <p:cNvPr id="6" name="Content Placeholder 2">
            <a:extLst>
              <a:ext uri="{FF2B5EF4-FFF2-40B4-BE49-F238E27FC236}">
                <a16:creationId xmlns:a16="http://schemas.microsoft.com/office/drawing/2014/main" id="{93CC93D9-A563-4D5A-84FA-54E7A1BD602E}"/>
              </a:ext>
            </a:extLst>
          </p:cNvPr>
          <p:cNvSpPr>
            <a:spLocks noGrp="1"/>
          </p:cNvSpPr>
          <p:nvPr>
            <p:ph idx="1"/>
          </p:nvPr>
        </p:nvSpPr>
        <p:spPr>
          <a:xfrm>
            <a:off x="235524" y="1280885"/>
            <a:ext cx="8425876" cy="3748316"/>
          </a:xfrm>
        </p:spPr>
        <p:txBody>
          <a:bodyPr/>
          <a:lstStyle/>
          <a:p>
            <a:pPr marL="0" indent="0">
              <a:spcBef>
                <a:spcPts val="1800"/>
              </a:spcBef>
              <a:buNone/>
              <a:tabLst>
                <a:tab pos="355600" algn="l"/>
              </a:tabLst>
            </a:pPr>
            <a:r>
              <a:rPr lang="en-GB" sz="2000" b="1" dirty="0"/>
              <a:t>Letter of Intent EURAMET – WELMEC</a:t>
            </a:r>
          </a:p>
          <a:p>
            <a:pPr>
              <a:spcBef>
                <a:spcPts val="1800"/>
              </a:spcBef>
              <a:buFont typeface="Wingdings" panose="05000000000000000000" pitchFamily="2" charset="2"/>
              <a:buChar char="§"/>
              <a:tabLst>
                <a:tab pos="355600" algn="l"/>
              </a:tabLst>
            </a:pPr>
            <a:r>
              <a:rPr lang="en-US" sz="2000" dirty="0"/>
              <a:t>evaluate the options for enhanced future cooperation in fields such as communication towards stakeholders, promotion and dissemination of guidance documents, training, identification of metrology needs in regulation, and increase influence with European policy makers and National governments</a:t>
            </a:r>
          </a:p>
          <a:p>
            <a:pPr>
              <a:spcBef>
                <a:spcPts val="1800"/>
              </a:spcBef>
              <a:buFont typeface="Wingdings" panose="05000000000000000000" pitchFamily="2" charset="2"/>
              <a:buChar char="§"/>
              <a:tabLst>
                <a:tab pos="355600" algn="l"/>
              </a:tabLst>
            </a:pPr>
            <a:endParaRPr lang="en-US" sz="2000" dirty="0"/>
          </a:p>
          <a:p>
            <a:pPr>
              <a:spcBef>
                <a:spcPts val="1800"/>
              </a:spcBef>
              <a:buFont typeface="Wingdings" panose="05000000000000000000" pitchFamily="2" charset="2"/>
              <a:buChar char="§"/>
              <a:tabLst>
                <a:tab pos="355600" algn="l"/>
              </a:tabLst>
            </a:pPr>
            <a:r>
              <a:rPr lang="en-US" sz="2000" dirty="0"/>
              <a:t>EURAMET provides secretariat services</a:t>
            </a:r>
            <a:br>
              <a:rPr lang="en-US" sz="2000" dirty="0"/>
            </a:br>
            <a:r>
              <a:rPr lang="en-US" sz="2000" dirty="0"/>
              <a:t>for WELMEC</a:t>
            </a:r>
            <a:endParaRPr lang="en-GB" sz="2000" dirty="0"/>
          </a:p>
        </p:txBody>
      </p:sp>
      <p:sp>
        <p:nvSpPr>
          <p:cNvPr id="3" name="Datumsplatzhalter 2"/>
          <p:cNvSpPr>
            <a:spLocks noGrp="1"/>
          </p:cNvSpPr>
          <p:nvPr>
            <p:ph type="dt" sz="half" idx="10"/>
          </p:nvPr>
        </p:nvSpPr>
        <p:spPr/>
        <p:txBody>
          <a:bodyPr/>
          <a:lstStyle/>
          <a:p>
            <a:pPr>
              <a:defRPr/>
            </a:pPr>
            <a:fld id="{606B1EA2-EA88-4031-9B57-B90AE6D3415B}" type="datetime1">
              <a:rPr lang="en-GB" smtClean="0"/>
              <a:t>12/04/2018</a:t>
            </a:fld>
            <a:endParaRPr lang="en-GB"/>
          </a:p>
        </p:txBody>
      </p:sp>
      <p:sp>
        <p:nvSpPr>
          <p:cNvPr id="4" name="Foliennummernplatzhalter 3"/>
          <p:cNvSpPr>
            <a:spLocks noGrp="1"/>
          </p:cNvSpPr>
          <p:nvPr>
            <p:ph type="sldNum" sz="quarter" idx="12"/>
          </p:nvPr>
        </p:nvSpPr>
        <p:spPr/>
        <p:txBody>
          <a:bodyPr/>
          <a:lstStyle/>
          <a:p>
            <a:pPr>
              <a:defRPr/>
            </a:pPr>
            <a:fld id="{27630EF5-347B-4CD0-B8E3-EC8D5110C354}" type="slidenum">
              <a:rPr lang="en-GB" smtClean="0"/>
              <a:pPr>
                <a:defRPr/>
              </a:pPr>
              <a:t>17</a:t>
            </a:fld>
            <a:endParaRPr lang="en-GB"/>
          </a:p>
        </p:txBody>
      </p:sp>
    </p:spTree>
    <p:extLst>
      <p:ext uri="{BB962C8B-B14F-4D97-AF65-F5344CB8AC3E}">
        <p14:creationId xmlns:p14="http://schemas.microsoft.com/office/powerpoint/2010/main" val="417484830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par>
                          <p:cTn id="15" fill="hold">
                            <p:stCondLst>
                              <p:cond delay="0"/>
                            </p:stCondLst>
                            <p:childTnLst>
                              <p:par>
                                <p:cTn id="16" presetID="14" presetClass="entr" presetSubtype="1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Monitoring of metrology needs</a:t>
            </a:r>
          </a:p>
        </p:txBody>
      </p:sp>
      <p:sp>
        <p:nvSpPr>
          <p:cNvPr id="3" name="Inhaltsplatzhalter 2"/>
          <p:cNvSpPr>
            <a:spLocks noGrp="1"/>
          </p:cNvSpPr>
          <p:nvPr>
            <p:ph idx="1"/>
          </p:nvPr>
        </p:nvSpPr>
        <p:spPr/>
        <p:txBody>
          <a:bodyPr/>
          <a:lstStyle/>
          <a:p>
            <a:pPr marL="0" indent="0">
              <a:buNone/>
            </a:pPr>
            <a:r>
              <a:rPr lang="en-GB" sz="2000" b="1" dirty="0"/>
              <a:t>Regulation scrutiny group established</a:t>
            </a:r>
          </a:p>
          <a:p>
            <a:pPr>
              <a:spcBef>
                <a:spcPts val="1200"/>
              </a:spcBef>
              <a:buFont typeface="Wingdings" panose="05000000000000000000" pitchFamily="2" charset="2"/>
              <a:buChar char="§"/>
            </a:pPr>
            <a:r>
              <a:rPr lang="en-US" sz="2000" dirty="0"/>
              <a:t>collate information about regulation that contains metrological needs anticipate upcoming regulation that may include metrological challenges, “watch-dog function”. </a:t>
            </a:r>
          </a:p>
          <a:p>
            <a:pPr>
              <a:spcBef>
                <a:spcPts val="1200"/>
              </a:spcBef>
              <a:buFont typeface="Wingdings" panose="05000000000000000000" pitchFamily="2" charset="2"/>
              <a:buChar char="§"/>
            </a:pPr>
            <a:r>
              <a:rPr lang="en-US" sz="2000" dirty="0"/>
              <a:t>communicate with COM to raise visibility of EURAMET in order to increase effectiveness of EURAMET for science-based policy advice.</a:t>
            </a:r>
          </a:p>
          <a:p>
            <a:pPr>
              <a:spcBef>
                <a:spcPts val="1200"/>
              </a:spcBef>
              <a:buFont typeface="Wingdings" panose="05000000000000000000" pitchFamily="2" charset="2"/>
              <a:buChar char="§"/>
            </a:pPr>
            <a:r>
              <a:rPr lang="en-US" sz="2000" dirty="0"/>
              <a:t>establish a strategic research agenda for regulation-driven metrology research.</a:t>
            </a:r>
          </a:p>
        </p:txBody>
      </p:sp>
      <p:sp>
        <p:nvSpPr>
          <p:cNvPr id="4" name="Datumsplatzhalter 3"/>
          <p:cNvSpPr>
            <a:spLocks noGrp="1"/>
          </p:cNvSpPr>
          <p:nvPr>
            <p:ph type="dt" sz="half" idx="10"/>
          </p:nvPr>
        </p:nvSpPr>
        <p:spPr/>
        <p:txBody>
          <a:bodyPr/>
          <a:lstStyle/>
          <a:p>
            <a:pPr>
              <a:defRPr/>
            </a:pPr>
            <a:fld id="{E2AA6716-A73B-43FA-9F6D-3D9B64A0CCD1}" type="datetime1">
              <a:rPr lang="en-GB" smtClean="0"/>
              <a:t>12/04/2018</a:t>
            </a:fld>
            <a:endParaRPr lang="en-GB" dirty="0"/>
          </a:p>
        </p:txBody>
      </p:sp>
      <p:sp>
        <p:nvSpPr>
          <p:cNvPr id="5" name="Fußzeilenplatzhalter 4"/>
          <p:cNvSpPr>
            <a:spLocks noGrp="1"/>
          </p:cNvSpPr>
          <p:nvPr>
            <p:ph type="ftr" sz="quarter" idx="11"/>
          </p:nvPr>
        </p:nvSpPr>
        <p:spPr/>
        <p:txBody>
          <a:bodyPr/>
          <a:lstStyle/>
          <a:p>
            <a:pPr>
              <a:defRPr/>
            </a:pPr>
            <a:r>
              <a:rPr lang="en-GB"/>
              <a:t>EURAMET Introduction</a:t>
            </a:r>
          </a:p>
        </p:txBody>
      </p:sp>
      <p:sp>
        <p:nvSpPr>
          <p:cNvPr id="6" name="Foliennummernplatzhalter 5"/>
          <p:cNvSpPr>
            <a:spLocks noGrp="1"/>
          </p:cNvSpPr>
          <p:nvPr>
            <p:ph type="sldNum" sz="quarter" idx="12"/>
          </p:nvPr>
        </p:nvSpPr>
        <p:spPr/>
        <p:txBody>
          <a:bodyPr/>
          <a:lstStyle/>
          <a:p>
            <a:pPr>
              <a:defRPr/>
            </a:pPr>
            <a:fld id="{27630EF5-347B-4CD0-B8E3-EC8D5110C354}" type="slidenum">
              <a:rPr lang="en-GB" smtClean="0"/>
              <a:pPr>
                <a:defRPr/>
              </a:pPr>
              <a:t>18</a:t>
            </a:fld>
            <a:endParaRPr lang="en-GB" dirty="0"/>
          </a:p>
        </p:txBody>
      </p:sp>
    </p:spTree>
    <p:extLst>
      <p:ext uri="{BB962C8B-B14F-4D97-AF65-F5344CB8AC3E}">
        <p14:creationId xmlns:p14="http://schemas.microsoft.com/office/powerpoint/2010/main" val="14220310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2720D53-2781-774A-B815-00389DC84865}"/>
              </a:ext>
            </a:extLst>
          </p:cNvPr>
          <p:cNvSpPr>
            <a:spLocks noGrp="1"/>
          </p:cNvSpPr>
          <p:nvPr>
            <p:ph type="title"/>
          </p:nvPr>
        </p:nvSpPr>
        <p:spPr/>
        <p:txBody>
          <a:bodyPr/>
          <a:lstStyle/>
          <a:p>
            <a:r>
              <a:rPr lang="en-GB" dirty="0"/>
              <a:t>Cooperation with COOMET</a:t>
            </a:r>
          </a:p>
        </p:txBody>
      </p:sp>
      <p:sp>
        <p:nvSpPr>
          <p:cNvPr id="4" name="Datumsplatzhalter 3">
            <a:extLst>
              <a:ext uri="{FF2B5EF4-FFF2-40B4-BE49-F238E27FC236}">
                <a16:creationId xmlns:a16="http://schemas.microsoft.com/office/drawing/2014/main" id="{CE3BE111-6C77-4546-B9F7-2994B583010D}"/>
              </a:ext>
            </a:extLst>
          </p:cNvPr>
          <p:cNvSpPr>
            <a:spLocks noGrp="1"/>
          </p:cNvSpPr>
          <p:nvPr>
            <p:ph type="dt" sz="half" idx="10"/>
          </p:nvPr>
        </p:nvSpPr>
        <p:spPr/>
        <p:txBody>
          <a:bodyPr/>
          <a:lstStyle/>
          <a:p>
            <a:pPr>
              <a:defRPr/>
            </a:pPr>
            <a:fld id="{2C451A60-5A24-480C-80FA-BD0C835771FC}" type="datetime1">
              <a:rPr lang="en-GB" smtClean="0"/>
              <a:t>12/04/2018</a:t>
            </a:fld>
            <a:endParaRPr lang="en-GB" dirty="0"/>
          </a:p>
        </p:txBody>
      </p:sp>
      <p:sp>
        <p:nvSpPr>
          <p:cNvPr id="5" name="Fußzeilenplatzhalter 4">
            <a:extLst>
              <a:ext uri="{FF2B5EF4-FFF2-40B4-BE49-F238E27FC236}">
                <a16:creationId xmlns:a16="http://schemas.microsoft.com/office/drawing/2014/main" id="{14F381BC-0529-494B-92CD-C53329DBC634}"/>
              </a:ext>
            </a:extLst>
          </p:cNvPr>
          <p:cNvSpPr>
            <a:spLocks noGrp="1"/>
          </p:cNvSpPr>
          <p:nvPr>
            <p:ph type="ftr" sz="quarter" idx="11"/>
          </p:nvPr>
        </p:nvSpPr>
        <p:spPr/>
        <p:txBody>
          <a:bodyPr/>
          <a:lstStyle/>
          <a:p>
            <a:pPr>
              <a:defRPr/>
            </a:pPr>
            <a:r>
              <a:rPr lang="en-US"/>
              <a:t>EURAMET Introduction</a:t>
            </a:r>
            <a:endParaRPr lang="en-GB"/>
          </a:p>
        </p:txBody>
      </p:sp>
      <p:sp>
        <p:nvSpPr>
          <p:cNvPr id="6" name="Foliennummernplatzhalter 5">
            <a:extLst>
              <a:ext uri="{FF2B5EF4-FFF2-40B4-BE49-F238E27FC236}">
                <a16:creationId xmlns:a16="http://schemas.microsoft.com/office/drawing/2014/main" id="{68FA7367-DC5E-AF41-81D1-47C724DB0708}"/>
              </a:ext>
            </a:extLst>
          </p:cNvPr>
          <p:cNvSpPr>
            <a:spLocks noGrp="1"/>
          </p:cNvSpPr>
          <p:nvPr>
            <p:ph type="sldNum" sz="quarter" idx="12"/>
          </p:nvPr>
        </p:nvSpPr>
        <p:spPr/>
        <p:txBody>
          <a:bodyPr/>
          <a:lstStyle/>
          <a:p>
            <a:pPr>
              <a:defRPr/>
            </a:pPr>
            <a:fld id="{27630EF5-347B-4CD0-B8E3-EC8D5110C354}" type="slidenum">
              <a:rPr lang="en-GB" smtClean="0"/>
              <a:pPr>
                <a:defRPr/>
              </a:pPr>
              <a:t>19</a:t>
            </a:fld>
            <a:endParaRPr lang="en-GB" dirty="0"/>
          </a:p>
        </p:txBody>
      </p:sp>
      <p:sp>
        <p:nvSpPr>
          <p:cNvPr id="7" name="Content Placeholder 2">
            <a:extLst>
              <a:ext uri="{FF2B5EF4-FFF2-40B4-BE49-F238E27FC236}">
                <a16:creationId xmlns:a16="http://schemas.microsoft.com/office/drawing/2014/main" id="{42130FEF-0C94-E04A-A449-92DB97DE8B15}"/>
              </a:ext>
            </a:extLst>
          </p:cNvPr>
          <p:cNvSpPr>
            <a:spLocks noGrp="1"/>
          </p:cNvSpPr>
          <p:nvPr>
            <p:ph idx="1"/>
          </p:nvPr>
        </p:nvSpPr>
        <p:spPr>
          <a:xfrm>
            <a:off x="235524" y="1280885"/>
            <a:ext cx="6082149" cy="2369806"/>
          </a:xfrm>
        </p:spPr>
        <p:txBody>
          <a:bodyPr/>
          <a:lstStyle/>
          <a:p>
            <a:pPr marL="1260475" indent="-1260475">
              <a:lnSpc>
                <a:spcPct val="120000"/>
              </a:lnSpc>
              <a:spcBef>
                <a:spcPts val="1800"/>
              </a:spcBef>
              <a:buNone/>
              <a:tabLst>
                <a:tab pos="1524000" algn="l"/>
              </a:tabLst>
            </a:pPr>
            <a:r>
              <a:rPr lang="en-GB" sz="1600" dirty="0"/>
              <a:t>March 2017	EURAMET was approached by COOMET, suggesting closer cooperation</a:t>
            </a:r>
          </a:p>
          <a:p>
            <a:pPr marL="1260475" indent="-1260475">
              <a:lnSpc>
                <a:spcPct val="120000"/>
              </a:lnSpc>
              <a:spcBef>
                <a:spcPts val="1800"/>
              </a:spcBef>
              <a:buNone/>
              <a:tabLst>
                <a:tab pos="1524000" algn="l"/>
              </a:tabLst>
            </a:pPr>
            <a:r>
              <a:rPr lang="en-GB" sz="1600" dirty="0"/>
              <a:t>12-09-2017	Meeting COOMET – EURAMET delegations:</a:t>
            </a:r>
            <a:br>
              <a:rPr lang="en-GB" sz="1600" dirty="0"/>
            </a:br>
            <a:r>
              <a:rPr lang="en-GB" sz="1600" dirty="0"/>
              <a:t> 	- review of draft MoU </a:t>
            </a:r>
            <a:br>
              <a:rPr lang="en-GB" sz="1600" dirty="0">
                <a:solidFill>
                  <a:schemeClr val="bg1">
                    <a:lumMod val="50000"/>
                  </a:schemeClr>
                </a:solidFill>
              </a:rPr>
            </a:br>
            <a:r>
              <a:rPr lang="en-GB" sz="1600" dirty="0"/>
              <a:t> 	- preparation of action plan</a:t>
            </a:r>
          </a:p>
          <a:p>
            <a:pPr marL="1260475" indent="-1260475">
              <a:lnSpc>
                <a:spcPct val="120000"/>
              </a:lnSpc>
              <a:spcBef>
                <a:spcPts val="1800"/>
              </a:spcBef>
              <a:buNone/>
              <a:tabLst>
                <a:tab pos="1524000" algn="l"/>
              </a:tabLst>
            </a:pPr>
            <a:r>
              <a:rPr lang="en-GB" sz="1600" dirty="0"/>
              <a:t>12-04 2018	MoU to be signed today</a:t>
            </a:r>
          </a:p>
        </p:txBody>
      </p:sp>
      <p:sp>
        <p:nvSpPr>
          <p:cNvPr id="8" name="TextBox 3">
            <a:extLst>
              <a:ext uri="{FF2B5EF4-FFF2-40B4-BE49-F238E27FC236}">
                <a16:creationId xmlns:a16="http://schemas.microsoft.com/office/drawing/2014/main" id="{02B4F237-FE44-5A43-A6DA-AD1BE8FA2F1A}"/>
              </a:ext>
            </a:extLst>
          </p:cNvPr>
          <p:cNvSpPr txBox="1"/>
          <p:nvPr/>
        </p:nvSpPr>
        <p:spPr>
          <a:xfrm>
            <a:off x="360218" y="3650691"/>
            <a:ext cx="5015347" cy="2923877"/>
          </a:xfrm>
          <a:prstGeom prst="rect">
            <a:avLst/>
          </a:prstGeom>
          <a:solidFill>
            <a:schemeClr val="tx1">
              <a:lumMod val="20000"/>
              <a:lumOff val="80000"/>
            </a:schemeClr>
          </a:solidFill>
          <a:ln>
            <a:solidFill>
              <a:schemeClr val="tx1"/>
            </a:solidFill>
          </a:ln>
          <a:effectLst>
            <a:outerShdw blurRad="50800" dist="38100" dir="2700000" algn="tl" rotWithShape="0">
              <a:prstClr val="black">
                <a:alpha val="40000"/>
              </a:prstClr>
            </a:outerShdw>
          </a:effectLst>
        </p:spPr>
        <p:txBody>
          <a:bodyPr wrap="square" rtlCol="0">
            <a:spAutoFit/>
          </a:bodyPr>
          <a:lstStyle/>
          <a:p>
            <a:pPr>
              <a:spcBef>
                <a:spcPts val="600"/>
              </a:spcBef>
              <a:spcAft>
                <a:spcPts val="600"/>
              </a:spcAft>
            </a:pPr>
            <a:r>
              <a:rPr lang="en-GB" sz="1600" b="1" dirty="0"/>
              <a:t>Elements of cooperation (MoU &amp; action plan):</a:t>
            </a:r>
          </a:p>
          <a:p>
            <a:pPr marL="360363" indent="-179388">
              <a:spcBef>
                <a:spcPts val="600"/>
              </a:spcBef>
              <a:spcAft>
                <a:spcPts val="0"/>
              </a:spcAft>
              <a:buFontTx/>
              <a:buChar char="-"/>
            </a:pPr>
            <a:r>
              <a:rPr lang="en-GB" sz="1400" dirty="0"/>
              <a:t>Annual meetings of EURAMET &amp; COOMET delegations</a:t>
            </a:r>
          </a:p>
          <a:p>
            <a:pPr marL="360363" indent="-179388">
              <a:spcBef>
                <a:spcPts val="600"/>
              </a:spcBef>
              <a:spcAft>
                <a:spcPts val="0"/>
              </a:spcAft>
              <a:buFontTx/>
              <a:buChar char="-"/>
            </a:pPr>
            <a:r>
              <a:rPr lang="en-GB" sz="1400" dirty="0"/>
              <a:t>Annual action plan</a:t>
            </a:r>
          </a:p>
          <a:p>
            <a:pPr marL="360363" indent="-179388">
              <a:spcBef>
                <a:spcPts val="600"/>
              </a:spcBef>
              <a:spcAft>
                <a:spcPts val="0"/>
              </a:spcAft>
              <a:buFontTx/>
              <a:buChar char="-"/>
            </a:pPr>
            <a:r>
              <a:rPr lang="en-GB" sz="1400" dirty="0"/>
              <a:t>Mutual invitation to TC meetings</a:t>
            </a:r>
          </a:p>
          <a:p>
            <a:pPr marL="360363" indent="-179388">
              <a:spcBef>
                <a:spcPts val="600"/>
              </a:spcBef>
              <a:spcAft>
                <a:spcPts val="0"/>
              </a:spcAft>
              <a:buFontTx/>
              <a:buChar char="-"/>
            </a:pPr>
            <a:r>
              <a:rPr lang="en-GB" sz="1400" dirty="0"/>
              <a:t>Mutual information on planning of KCs / SCs</a:t>
            </a:r>
          </a:p>
          <a:p>
            <a:pPr marL="360363" indent="-179388">
              <a:spcBef>
                <a:spcPts val="600"/>
              </a:spcBef>
              <a:spcAft>
                <a:spcPts val="0"/>
              </a:spcAft>
              <a:buFontTx/>
              <a:buChar char="-"/>
            </a:pPr>
            <a:r>
              <a:rPr lang="en-GB" sz="1400" dirty="0"/>
              <a:t>Cooperation in Capacity Building </a:t>
            </a:r>
            <a:br>
              <a:rPr lang="en-GB" sz="1400" dirty="0"/>
            </a:br>
            <a:r>
              <a:rPr lang="en-GB" sz="1400" dirty="0"/>
              <a:t>(e.g. related to CIPM MRA and BIPM CBKT)</a:t>
            </a:r>
          </a:p>
          <a:p>
            <a:pPr marL="360363" indent="-179388">
              <a:spcBef>
                <a:spcPts val="600"/>
              </a:spcBef>
              <a:spcAft>
                <a:spcPts val="0"/>
              </a:spcAft>
              <a:buFontTx/>
              <a:buChar char="-"/>
            </a:pPr>
            <a:r>
              <a:rPr lang="en-GB" sz="1400" dirty="0"/>
              <a:t>Facilitating EMPIR participation of COOMET members</a:t>
            </a:r>
          </a:p>
          <a:p>
            <a:pPr marL="360363" indent="-179388">
              <a:spcBef>
                <a:spcPts val="600"/>
              </a:spcBef>
              <a:spcAft>
                <a:spcPts val="0"/>
              </a:spcAft>
              <a:buFontTx/>
              <a:buChar char="-"/>
            </a:pPr>
            <a:r>
              <a:rPr lang="en-GB" sz="1400" dirty="0"/>
              <a:t>EURAMET to participate in COOMET’s </a:t>
            </a:r>
            <a:br>
              <a:rPr lang="en-GB" sz="1400" dirty="0"/>
            </a:br>
            <a:r>
              <a:rPr lang="en-GB" sz="1400" dirty="0"/>
              <a:t>“International Competition of Best Young </a:t>
            </a:r>
            <a:r>
              <a:rPr lang="en-GB" sz="1400" dirty="0" err="1"/>
              <a:t>Metrologist</a:t>
            </a:r>
            <a:r>
              <a:rPr lang="en-GB" sz="1400" dirty="0"/>
              <a:t>”</a:t>
            </a:r>
          </a:p>
        </p:txBody>
      </p:sp>
      <p:pic>
        <p:nvPicPr>
          <p:cNvPr id="9" name="Grafik 2">
            <a:extLst>
              <a:ext uri="{FF2B5EF4-FFF2-40B4-BE49-F238E27FC236}">
                <a16:creationId xmlns:a16="http://schemas.microsoft.com/office/drawing/2014/main" id="{14545740-BDC8-8947-B15C-7DF06B6A40BB}"/>
              </a:ext>
            </a:extLst>
          </p:cNvPr>
          <p:cNvPicPr>
            <a:picLocks noChangeAspect="1"/>
          </p:cNvPicPr>
          <p:nvPr/>
        </p:nvPicPr>
        <p:blipFill>
          <a:blip r:embed="rId2"/>
          <a:stretch>
            <a:fillRect/>
          </a:stretch>
        </p:blipFill>
        <p:spPr>
          <a:xfrm>
            <a:off x="5964076" y="1389273"/>
            <a:ext cx="2700412" cy="4097252"/>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69514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dirty="0"/>
              <a:t>EURAMET</a:t>
            </a:r>
          </a:p>
        </p:txBody>
      </p:sp>
      <p:sp>
        <p:nvSpPr>
          <p:cNvPr id="5" name="Fußzeilenplatzhalter 4"/>
          <p:cNvSpPr>
            <a:spLocks noGrp="1"/>
          </p:cNvSpPr>
          <p:nvPr>
            <p:ph type="ftr" sz="quarter" idx="11"/>
          </p:nvPr>
        </p:nvSpPr>
        <p:spPr/>
        <p:txBody>
          <a:bodyPr/>
          <a:lstStyle/>
          <a:p>
            <a:pPr>
              <a:defRPr/>
            </a:pPr>
            <a:r>
              <a:rPr lang="en-US"/>
              <a:t>EURAMET Introduction</a:t>
            </a:r>
            <a:endParaRPr lang="en-GB" dirty="0"/>
          </a:p>
        </p:txBody>
      </p:sp>
      <p:sp>
        <p:nvSpPr>
          <p:cNvPr id="6" name="Foliennummernplatzhalter 5"/>
          <p:cNvSpPr>
            <a:spLocks noGrp="1"/>
          </p:cNvSpPr>
          <p:nvPr>
            <p:ph type="sldNum" sz="quarter" idx="12"/>
          </p:nvPr>
        </p:nvSpPr>
        <p:spPr/>
        <p:txBody>
          <a:bodyPr/>
          <a:lstStyle/>
          <a:p>
            <a:pPr>
              <a:defRPr/>
            </a:pPr>
            <a:fld id="{27630EF5-347B-4CD0-B8E3-EC8D5110C354}" type="slidenum">
              <a:rPr lang="en-GB" smtClean="0"/>
              <a:pPr>
                <a:defRPr/>
              </a:pPr>
              <a:t>2</a:t>
            </a:fld>
            <a:endParaRPr lang="en-GB" dirty="0"/>
          </a:p>
        </p:txBody>
      </p:sp>
      <p:sp>
        <p:nvSpPr>
          <p:cNvPr id="7" name="Text Box 6"/>
          <p:cNvSpPr txBox="1">
            <a:spLocks noChangeArrowheads="1"/>
          </p:cNvSpPr>
          <p:nvPr/>
        </p:nvSpPr>
        <p:spPr bwMode="auto">
          <a:xfrm>
            <a:off x="533304" y="3244506"/>
            <a:ext cx="4751388" cy="1591205"/>
          </a:xfrm>
          <a:prstGeom prst="rect">
            <a:avLst/>
          </a:prstGeom>
          <a:noFill/>
          <a:ln w="9525">
            <a:noFill/>
            <a:miter lim="800000"/>
            <a:headEnd/>
            <a:tailEnd/>
          </a:ln>
        </p:spPr>
        <p:txBody>
          <a:bodyPr>
            <a:spAutoFit/>
          </a:bodyPr>
          <a:lstStyle/>
          <a:p>
            <a:pPr marL="285750" indent="-285750">
              <a:lnSpc>
                <a:spcPct val="105000"/>
              </a:lnSpc>
              <a:spcAft>
                <a:spcPts val="600"/>
              </a:spcAft>
              <a:buSzPct val="75000"/>
              <a:buFont typeface="Wingdings" panose="05000000000000000000" pitchFamily="2" charset="2"/>
              <a:buChar char="§"/>
              <a:tabLst>
                <a:tab pos="533400" algn="l"/>
              </a:tabLst>
            </a:pPr>
            <a:r>
              <a:rPr lang="en-GB" dirty="0">
                <a:solidFill>
                  <a:srgbClr val="003366"/>
                </a:solidFill>
                <a:latin typeface="Arial" panose="020B0604020202020204" pitchFamily="34" charset="0"/>
                <a:ea typeface="Arial Unicode MS" pitchFamily="34" charset="-128"/>
                <a:cs typeface="Arial" panose="020B0604020202020204" pitchFamily="34" charset="0"/>
              </a:rPr>
              <a:t>Members:</a:t>
            </a:r>
            <a:br>
              <a:rPr lang="en-GB" dirty="0">
                <a:solidFill>
                  <a:srgbClr val="003366"/>
                </a:solidFill>
                <a:latin typeface="Arial" panose="020B0604020202020204" pitchFamily="34" charset="0"/>
                <a:ea typeface="Arial Unicode MS" pitchFamily="34" charset="-128"/>
                <a:cs typeface="Arial" panose="020B0604020202020204" pitchFamily="34" charset="0"/>
              </a:rPr>
            </a:br>
            <a:r>
              <a:rPr lang="en-GB" dirty="0">
                <a:solidFill>
                  <a:srgbClr val="003366"/>
                </a:solidFill>
                <a:latin typeface="Arial" panose="020B0604020202020204" pitchFamily="34" charset="0"/>
                <a:ea typeface="Arial Unicode MS" pitchFamily="34" charset="-128"/>
                <a:cs typeface="Arial" panose="020B0604020202020204" pitchFamily="34" charset="0"/>
              </a:rPr>
              <a:t>	</a:t>
            </a:r>
            <a:r>
              <a:rPr lang="en-GB" sz="1600" dirty="0">
                <a:solidFill>
                  <a:srgbClr val="003366"/>
                </a:solidFill>
                <a:latin typeface="Arial" panose="020B0604020202020204" pitchFamily="34" charset="0"/>
                <a:ea typeface="Arial Unicode MS" pitchFamily="34" charset="-128"/>
                <a:cs typeface="Arial" panose="020B0604020202020204" pitchFamily="34" charset="0"/>
              </a:rPr>
              <a:t>37 European NMIs</a:t>
            </a:r>
          </a:p>
          <a:p>
            <a:pPr marL="285750" indent="-285750">
              <a:lnSpc>
                <a:spcPct val="105000"/>
              </a:lnSpc>
              <a:spcAft>
                <a:spcPts val="600"/>
              </a:spcAft>
              <a:buSzPct val="75000"/>
              <a:buFont typeface="Wingdings" panose="05000000000000000000" pitchFamily="2" charset="2"/>
              <a:buChar char="§"/>
              <a:tabLst>
                <a:tab pos="533400" algn="l"/>
              </a:tabLst>
            </a:pPr>
            <a:r>
              <a:rPr lang="en-GB" dirty="0">
                <a:solidFill>
                  <a:srgbClr val="003366"/>
                </a:solidFill>
                <a:latin typeface="Arial" panose="020B0604020202020204" pitchFamily="34" charset="0"/>
                <a:ea typeface="Arial Unicode MS" pitchFamily="34" charset="-128"/>
                <a:cs typeface="Arial" panose="020B0604020202020204" pitchFamily="34" charset="0"/>
              </a:rPr>
              <a:t> Associates:</a:t>
            </a:r>
            <a:br>
              <a:rPr lang="en-GB" dirty="0">
                <a:solidFill>
                  <a:srgbClr val="003366"/>
                </a:solidFill>
                <a:latin typeface="Arial" panose="020B0604020202020204" pitchFamily="34" charset="0"/>
                <a:ea typeface="Arial Unicode MS" pitchFamily="34" charset="-128"/>
                <a:cs typeface="Arial" panose="020B0604020202020204" pitchFamily="34" charset="0"/>
              </a:rPr>
            </a:br>
            <a:r>
              <a:rPr lang="en-GB" dirty="0">
                <a:solidFill>
                  <a:srgbClr val="003366"/>
                </a:solidFill>
                <a:latin typeface="Arial" panose="020B0604020202020204" pitchFamily="34" charset="0"/>
                <a:ea typeface="Arial Unicode MS" pitchFamily="34" charset="-128"/>
                <a:cs typeface="Arial" panose="020B0604020202020204" pitchFamily="34" charset="0"/>
              </a:rPr>
              <a:t>  </a:t>
            </a:r>
            <a:r>
              <a:rPr lang="en-GB" sz="1600" dirty="0">
                <a:solidFill>
                  <a:srgbClr val="003366"/>
                </a:solidFill>
                <a:latin typeface="Arial" panose="020B0604020202020204" pitchFamily="34" charset="0"/>
                <a:ea typeface="Arial Unicode MS" pitchFamily="34" charset="-128"/>
                <a:cs typeface="Arial" panose="020B0604020202020204" pitchFamily="34" charset="0"/>
              </a:rPr>
              <a:t>  78 Designated Institutes,</a:t>
            </a:r>
            <a:br>
              <a:rPr lang="en-GB" sz="1600" dirty="0">
                <a:solidFill>
                  <a:srgbClr val="003366"/>
                </a:solidFill>
                <a:latin typeface="Arial" panose="020B0604020202020204" pitchFamily="34" charset="0"/>
                <a:ea typeface="Arial Unicode MS" pitchFamily="34" charset="-128"/>
                <a:cs typeface="Arial" panose="020B0604020202020204" pitchFamily="34" charset="0"/>
              </a:rPr>
            </a:br>
            <a:r>
              <a:rPr lang="en-GB" sz="1600" dirty="0">
                <a:solidFill>
                  <a:srgbClr val="003366"/>
                </a:solidFill>
                <a:latin typeface="Arial" panose="020B0604020202020204" pitchFamily="34" charset="0"/>
                <a:ea typeface="Arial Unicode MS" pitchFamily="34" charset="-128"/>
                <a:cs typeface="Arial" panose="020B0604020202020204" pitchFamily="34" charset="0"/>
              </a:rPr>
              <a:t>	holding National standards </a:t>
            </a:r>
          </a:p>
        </p:txBody>
      </p:sp>
      <p:pic>
        <p:nvPicPr>
          <p:cNvPr id="8" name="Picture 2" descr="Europe"/>
          <p:cNvPicPr>
            <a:picLocks noChangeAspect="1" noChangeArrowheads="1"/>
          </p:cNvPicPr>
          <p:nvPr/>
        </p:nvPicPr>
        <p:blipFill>
          <a:blip r:embed="rId3" cstate="print"/>
          <a:srcRect/>
          <a:stretch>
            <a:fillRect/>
          </a:stretch>
        </p:blipFill>
        <p:spPr bwMode="auto">
          <a:xfrm>
            <a:off x="3349922" y="1834382"/>
            <a:ext cx="5820271" cy="4065961"/>
          </a:xfrm>
          <a:prstGeom prst="rect">
            <a:avLst/>
          </a:prstGeom>
          <a:noFill/>
          <a:ln w="9525">
            <a:noFill/>
            <a:miter lim="800000"/>
            <a:headEnd/>
            <a:tailEnd/>
          </a:ln>
        </p:spPr>
      </p:pic>
      <p:sp>
        <p:nvSpPr>
          <p:cNvPr id="3" name="Datumsplatzhalter 2"/>
          <p:cNvSpPr>
            <a:spLocks noGrp="1"/>
          </p:cNvSpPr>
          <p:nvPr>
            <p:ph type="dt" sz="half" idx="10"/>
          </p:nvPr>
        </p:nvSpPr>
        <p:spPr/>
        <p:txBody>
          <a:bodyPr/>
          <a:lstStyle/>
          <a:p>
            <a:pPr>
              <a:defRPr/>
            </a:pPr>
            <a:fld id="{0E7C0857-8B58-4AA8-BEE7-A289A0C70DD5}" type="datetime1">
              <a:rPr lang="en-GB" smtClean="0"/>
              <a:t>12/04/2018</a:t>
            </a:fld>
            <a:endParaRPr lang="en-GB" dirty="0"/>
          </a:p>
        </p:txBody>
      </p:sp>
      <p:sp>
        <p:nvSpPr>
          <p:cNvPr id="9" name="Text Box 6"/>
          <p:cNvSpPr txBox="1">
            <a:spLocks noChangeArrowheads="1"/>
          </p:cNvSpPr>
          <p:nvPr/>
        </p:nvSpPr>
        <p:spPr bwMode="auto">
          <a:xfrm>
            <a:off x="549274" y="1167172"/>
            <a:ext cx="5383439" cy="1842043"/>
          </a:xfrm>
          <a:prstGeom prst="rect">
            <a:avLst/>
          </a:prstGeom>
          <a:noFill/>
          <a:ln w="9525">
            <a:noFill/>
            <a:miter lim="800000"/>
            <a:headEnd/>
            <a:tailEnd/>
          </a:ln>
        </p:spPr>
        <p:txBody>
          <a:bodyPr wrap="square">
            <a:spAutoFit/>
          </a:bodyPr>
          <a:lstStyle/>
          <a:p>
            <a:pPr>
              <a:lnSpc>
                <a:spcPct val="105000"/>
              </a:lnSpc>
              <a:spcAft>
                <a:spcPts val="600"/>
              </a:spcAft>
              <a:buSzPct val="75000"/>
            </a:pPr>
            <a:r>
              <a:rPr lang="en-GB" sz="2000" b="1" dirty="0">
                <a:solidFill>
                  <a:srgbClr val="003366"/>
                </a:solidFill>
                <a:ea typeface="Arial Unicode MS" pitchFamily="34" charset="-128"/>
                <a:cs typeface="Arial Unicode MS" pitchFamily="34" charset="-128"/>
              </a:rPr>
              <a:t>European Association of </a:t>
            </a:r>
            <a:br>
              <a:rPr lang="en-GB" sz="2000" b="1" dirty="0">
                <a:solidFill>
                  <a:srgbClr val="003366"/>
                </a:solidFill>
                <a:ea typeface="Arial Unicode MS" pitchFamily="34" charset="-128"/>
                <a:cs typeface="Arial Unicode MS" pitchFamily="34" charset="-128"/>
              </a:rPr>
            </a:br>
            <a:r>
              <a:rPr lang="en-GB" sz="2000" b="1" dirty="0">
                <a:solidFill>
                  <a:srgbClr val="003366"/>
                </a:solidFill>
                <a:ea typeface="Arial Unicode MS" pitchFamily="34" charset="-128"/>
                <a:cs typeface="Arial Unicode MS" pitchFamily="34" charset="-128"/>
              </a:rPr>
              <a:t>National Metrology Institutes </a:t>
            </a:r>
          </a:p>
          <a:p>
            <a:pPr>
              <a:lnSpc>
                <a:spcPct val="105000"/>
              </a:lnSpc>
              <a:spcAft>
                <a:spcPts val="600"/>
              </a:spcAft>
              <a:buSzPct val="75000"/>
            </a:pPr>
            <a:endParaRPr lang="en-GB" dirty="0">
              <a:solidFill>
                <a:srgbClr val="003366"/>
              </a:solidFill>
              <a:latin typeface="+mn-lt"/>
              <a:ea typeface="Arial Unicode MS" pitchFamily="34" charset="-128"/>
              <a:cs typeface="Arial Unicode MS" pitchFamily="34" charset="-128"/>
            </a:endParaRPr>
          </a:p>
          <a:p>
            <a:pPr>
              <a:lnSpc>
                <a:spcPct val="105000"/>
              </a:lnSpc>
              <a:spcAft>
                <a:spcPts val="600"/>
              </a:spcAft>
              <a:buSzPct val="75000"/>
            </a:pPr>
            <a:r>
              <a:rPr lang="en-GB" dirty="0">
                <a:solidFill>
                  <a:srgbClr val="003366"/>
                </a:solidFill>
                <a:latin typeface="Arial" panose="020B0604020202020204" pitchFamily="34" charset="0"/>
                <a:ea typeface="Arial Unicode MS" pitchFamily="34" charset="-128"/>
                <a:cs typeface="Arial" panose="020B0604020202020204" pitchFamily="34" charset="0"/>
              </a:rPr>
              <a:t>EUROMET since 1987</a:t>
            </a:r>
          </a:p>
          <a:p>
            <a:pPr>
              <a:lnSpc>
                <a:spcPct val="105000"/>
              </a:lnSpc>
              <a:spcAft>
                <a:spcPts val="600"/>
              </a:spcAft>
              <a:buSzPct val="75000"/>
            </a:pPr>
            <a:r>
              <a:rPr lang="en-GB" dirty="0">
                <a:solidFill>
                  <a:srgbClr val="003366"/>
                </a:solidFill>
                <a:latin typeface="Arial" panose="020B0604020202020204" pitchFamily="34" charset="0"/>
                <a:ea typeface="Arial Unicode MS" pitchFamily="34" charset="-128"/>
                <a:cs typeface="Arial" panose="020B0604020202020204" pitchFamily="34" charset="0"/>
              </a:rPr>
              <a:t>EURAMET </a:t>
            </a:r>
            <a:r>
              <a:rPr lang="en-GB" dirty="0" err="1">
                <a:solidFill>
                  <a:srgbClr val="003366"/>
                </a:solidFill>
                <a:latin typeface="Arial" panose="020B0604020202020204" pitchFamily="34" charset="0"/>
                <a:ea typeface="Arial Unicode MS" pitchFamily="34" charset="-128"/>
                <a:cs typeface="Arial" panose="020B0604020202020204" pitchFamily="34" charset="0"/>
              </a:rPr>
              <a:t>e.v</a:t>
            </a:r>
            <a:r>
              <a:rPr lang="en-GB" dirty="0">
                <a:solidFill>
                  <a:srgbClr val="003366"/>
                </a:solidFill>
                <a:latin typeface="Arial" panose="020B0604020202020204" pitchFamily="34" charset="0"/>
                <a:ea typeface="Arial Unicode MS" pitchFamily="34" charset="-128"/>
                <a:cs typeface="Arial" panose="020B0604020202020204" pitchFamily="34" charset="0"/>
              </a:rPr>
              <a:t>. since 2007</a:t>
            </a:r>
            <a:endParaRPr lang="en-GB" sz="1600" dirty="0">
              <a:solidFill>
                <a:srgbClr val="003366"/>
              </a:solidFill>
              <a:latin typeface="Arial" panose="020B0604020202020204" pitchFamily="34" charset="0"/>
              <a:ea typeface="Arial Unicode MS" pitchFamily="34" charset="-128"/>
              <a:cs typeface="Arial" panose="020B0604020202020204" pitchFamily="34" charset="0"/>
            </a:endParaRPr>
          </a:p>
        </p:txBody>
      </p:sp>
      <p:sp>
        <p:nvSpPr>
          <p:cNvPr id="10" name="Text Box 6"/>
          <p:cNvSpPr txBox="1">
            <a:spLocks noChangeArrowheads="1"/>
          </p:cNvSpPr>
          <p:nvPr/>
        </p:nvSpPr>
        <p:spPr bwMode="auto">
          <a:xfrm>
            <a:off x="717550" y="5231834"/>
            <a:ext cx="2275114" cy="932563"/>
          </a:xfrm>
          <a:prstGeom prst="rect">
            <a:avLst/>
          </a:prstGeom>
          <a:solidFill>
            <a:schemeClr val="tx1">
              <a:lumMod val="20000"/>
              <a:lumOff val="80000"/>
            </a:schemeClr>
          </a:solidFill>
          <a:ln w="9525">
            <a:noFill/>
            <a:miter lim="800000"/>
            <a:headEnd/>
            <a:tailEnd/>
          </a:ln>
          <a:effectLst>
            <a:outerShdw blurRad="50800" dist="38100" dir="2700000" algn="tl" rotWithShape="0">
              <a:prstClr val="black">
                <a:alpha val="40000"/>
              </a:prstClr>
            </a:outerShdw>
          </a:effectLst>
        </p:spPr>
        <p:txBody>
          <a:bodyPr wrap="square">
            <a:spAutoFit/>
          </a:bodyPr>
          <a:lstStyle/>
          <a:p>
            <a:pPr>
              <a:lnSpc>
                <a:spcPct val="105000"/>
              </a:lnSpc>
              <a:spcAft>
                <a:spcPts val="600"/>
              </a:spcAft>
              <a:buSzPct val="75000"/>
              <a:tabLst>
                <a:tab pos="358775" algn="l"/>
                <a:tab pos="990600" algn="l"/>
              </a:tabLst>
            </a:pPr>
            <a:r>
              <a:rPr lang="en-GB" dirty="0">
                <a:solidFill>
                  <a:srgbClr val="003366"/>
                </a:solidFill>
                <a:ea typeface="Arial Unicode MS" pitchFamily="34" charset="-128"/>
                <a:cs typeface="Arial Unicode MS" pitchFamily="34" charset="-128"/>
              </a:rPr>
              <a:t>  </a:t>
            </a:r>
            <a:r>
              <a:rPr lang="en-GB" dirty="0" err="1">
                <a:solidFill>
                  <a:srgbClr val="003366"/>
                </a:solidFill>
                <a:latin typeface="Arial" panose="020B0604020202020204" pitchFamily="34" charset="0"/>
                <a:ea typeface="Arial Unicode MS" pitchFamily="34" charset="-128"/>
                <a:cs typeface="Arial" panose="020B0604020202020204" pitchFamily="34" charset="0"/>
              </a:rPr>
              <a:t>metrologists</a:t>
            </a:r>
            <a:r>
              <a:rPr lang="en-GB" dirty="0">
                <a:solidFill>
                  <a:srgbClr val="003366"/>
                </a:solidFill>
                <a:latin typeface="Arial" panose="020B0604020202020204" pitchFamily="34" charset="0"/>
                <a:ea typeface="Arial Unicode MS" pitchFamily="34" charset="-128"/>
                <a:cs typeface="Arial" panose="020B0604020202020204" pitchFamily="34" charset="0"/>
              </a:rPr>
              <a:t>:</a:t>
            </a:r>
            <a:br>
              <a:rPr lang="en-GB" dirty="0">
                <a:solidFill>
                  <a:srgbClr val="003366"/>
                </a:solidFill>
                <a:latin typeface="Arial" panose="020B0604020202020204" pitchFamily="34" charset="0"/>
                <a:ea typeface="Arial Unicode MS" pitchFamily="34" charset="-128"/>
                <a:cs typeface="Arial" panose="020B0604020202020204" pitchFamily="34" charset="0"/>
              </a:rPr>
            </a:br>
            <a:r>
              <a:rPr lang="en-GB" dirty="0">
                <a:solidFill>
                  <a:srgbClr val="003366"/>
                </a:solidFill>
                <a:latin typeface="Arial" panose="020B0604020202020204" pitchFamily="34" charset="0"/>
                <a:ea typeface="Arial Unicode MS" pitchFamily="34" charset="-128"/>
                <a:cs typeface="Arial" panose="020B0604020202020204" pitchFamily="34" charset="0"/>
              </a:rPr>
              <a:t>	</a:t>
            </a:r>
            <a:r>
              <a:rPr lang="en-GB" sz="1600" dirty="0">
                <a:solidFill>
                  <a:srgbClr val="003366"/>
                </a:solidFill>
                <a:latin typeface="Arial" panose="020B0604020202020204" pitchFamily="34" charset="0"/>
                <a:ea typeface="Arial Unicode MS" pitchFamily="34" charset="-128"/>
                <a:cs typeface="Arial" panose="020B0604020202020204" pitchFamily="34" charset="0"/>
              </a:rPr>
              <a:t>NMIs: 	~ 5000</a:t>
            </a:r>
            <a:br>
              <a:rPr lang="en-GB" sz="1600" dirty="0">
                <a:solidFill>
                  <a:srgbClr val="003366"/>
                </a:solidFill>
                <a:latin typeface="Arial" panose="020B0604020202020204" pitchFamily="34" charset="0"/>
                <a:ea typeface="Arial Unicode MS" pitchFamily="34" charset="-128"/>
                <a:cs typeface="Arial" panose="020B0604020202020204" pitchFamily="34" charset="0"/>
              </a:rPr>
            </a:br>
            <a:r>
              <a:rPr lang="en-GB" sz="1600" dirty="0">
                <a:solidFill>
                  <a:srgbClr val="003366"/>
                </a:solidFill>
                <a:latin typeface="Arial" panose="020B0604020202020204" pitchFamily="34" charset="0"/>
                <a:ea typeface="Arial Unicode MS" pitchFamily="34" charset="-128"/>
                <a:cs typeface="Arial" panose="020B0604020202020204" pitchFamily="34" charset="0"/>
              </a:rPr>
              <a:t>	DIs:	~ 1500 </a:t>
            </a:r>
            <a:r>
              <a:rPr lang="en-GB" sz="1600" dirty="0">
                <a:solidFill>
                  <a:srgbClr val="003366"/>
                </a:solidFill>
                <a:latin typeface="+mn-lt"/>
                <a:ea typeface="Arial Unicode MS" pitchFamily="34" charset="-128"/>
                <a:cs typeface="Arial Unicode MS" pitchFamily="34" charset="-128"/>
              </a:rPr>
              <a:t>	</a:t>
            </a:r>
          </a:p>
        </p:txBody>
      </p:sp>
    </p:spTree>
    <p:extLst>
      <p:ext uri="{BB962C8B-B14F-4D97-AF65-F5344CB8AC3E}">
        <p14:creationId xmlns:p14="http://schemas.microsoft.com/office/powerpoint/2010/main" val="3712066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01D4167-E7EF-F546-9C23-3C4D8066FC2D}"/>
              </a:ext>
            </a:extLst>
          </p:cNvPr>
          <p:cNvSpPr>
            <a:spLocks noGrp="1"/>
          </p:cNvSpPr>
          <p:nvPr>
            <p:ph type="title"/>
          </p:nvPr>
        </p:nvSpPr>
        <p:spPr/>
        <p:txBody>
          <a:bodyPr/>
          <a:lstStyle/>
          <a:p>
            <a:r>
              <a:rPr lang="en-GB" dirty="0"/>
              <a:t>Action plan 2017 - 2018</a:t>
            </a:r>
          </a:p>
        </p:txBody>
      </p:sp>
      <p:sp>
        <p:nvSpPr>
          <p:cNvPr id="4" name="Datumsplatzhalter 3">
            <a:extLst>
              <a:ext uri="{FF2B5EF4-FFF2-40B4-BE49-F238E27FC236}">
                <a16:creationId xmlns:a16="http://schemas.microsoft.com/office/drawing/2014/main" id="{1FD979F6-9037-ED49-A6C5-874D68004C0C}"/>
              </a:ext>
            </a:extLst>
          </p:cNvPr>
          <p:cNvSpPr>
            <a:spLocks noGrp="1"/>
          </p:cNvSpPr>
          <p:nvPr>
            <p:ph type="dt" sz="half" idx="10"/>
          </p:nvPr>
        </p:nvSpPr>
        <p:spPr/>
        <p:txBody>
          <a:bodyPr/>
          <a:lstStyle/>
          <a:p>
            <a:pPr>
              <a:defRPr/>
            </a:pPr>
            <a:fld id="{2C451A60-5A24-480C-80FA-BD0C835771FC}" type="datetime1">
              <a:rPr lang="en-GB" smtClean="0"/>
              <a:t>12/04/2018</a:t>
            </a:fld>
            <a:endParaRPr lang="en-GB" dirty="0"/>
          </a:p>
        </p:txBody>
      </p:sp>
      <p:sp>
        <p:nvSpPr>
          <p:cNvPr id="5" name="Fußzeilenplatzhalter 4">
            <a:extLst>
              <a:ext uri="{FF2B5EF4-FFF2-40B4-BE49-F238E27FC236}">
                <a16:creationId xmlns:a16="http://schemas.microsoft.com/office/drawing/2014/main" id="{A9C8EFD7-2D15-C241-98BA-7E0DEB02C45C}"/>
              </a:ext>
            </a:extLst>
          </p:cNvPr>
          <p:cNvSpPr>
            <a:spLocks noGrp="1"/>
          </p:cNvSpPr>
          <p:nvPr>
            <p:ph type="ftr" sz="quarter" idx="11"/>
          </p:nvPr>
        </p:nvSpPr>
        <p:spPr/>
        <p:txBody>
          <a:bodyPr/>
          <a:lstStyle/>
          <a:p>
            <a:pPr>
              <a:defRPr/>
            </a:pPr>
            <a:r>
              <a:rPr lang="en-US"/>
              <a:t>EURAMET Introduction</a:t>
            </a:r>
            <a:endParaRPr lang="en-GB"/>
          </a:p>
        </p:txBody>
      </p:sp>
      <p:sp>
        <p:nvSpPr>
          <p:cNvPr id="6" name="Foliennummernplatzhalter 5">
            <a:extLst>
              <a:ext uri="{FF2B5EF4-FFF2-40B4-BE49-F238E27FC236}">
                <a16:creationId xmlns:a16="http://schemas.microsoft.com/office/drawing/2014/main" id="{15165E12-E5B0-B649-8BC6-DC85289C35C0}"/>
              </a:ext>
            </a:extLst>
          </p:cNvPr>
          <p:cNvSpPr>
            <a:spLocks noGrp="1"/>
          </p:cNvSpPr>
          <p:nvPr>
            <p:ph type="sldNum" sz="quarter" idx="12"/>
          </p:nvPr>
        </p:nvSpPr>
        <p:spPr/>
        <p:txBody>
          <a:bodyPr/>
          <a:lstStyle/>
          <a:p>
            <a:pPr>
              <a:defRPr/>
            </a:pPr>
            <a:fld id="{27630EF5-347B-4CD0-B8E3-EC8D5110C354}" type="slidenum">
              <a:rPr lang="en-GB" smtClean="0"/>
              <a:pPr>
                <a:defRPr/>
              </a:pPr>
              <a:t>20</a:t>
            </a:fld>
            <a:endParaRPr lang="en-GB" dirty="0"/>
          </a:p>
        </p:txBody>
      </p:sp>
      <p:graphicFrame>
        <p:nvGraphicFramePr>
          <p:cNvPr id="7" name="Tabelle 6">
            <a:extLst>
              <a:ext uri="{FF2B5EF4-FFF2-40B4-BE49-F238E27FC236}">
                <a16:creationId xmlns:a16="http://schemas.microsoft.com/office/drawing/2014/main" id="{D3AAC4FF-232A-1545-ACDF-1AE639A6FE33}"/>
              </a:ext>
            </a:extLst>
          </p:cNvPr>
          <p:cNvGraphicFramePr>
            <a:graphicFrameLocks noGrp="1"/>
          </p:cNvGraphicFramePr>
          <p:nvPr>
            <p:extLst/>
          </p:nvPr>
        </p:nvGraphicFramePr>
        <p:xfrm>
          <a:off x="457199" y="1397000"/>
          <a:ext cx="8298874" cy="5156200"/>
        </p:xfrm>
        <a:graphic>
          <a:graphicData uri="http://schemas.openxmlformats.org/drawingml/2006/table">
            <a:tbl>
              <a:tblPr firstRow="1" bandRow="1">
                <a:tableStyleId>{073A0DAA-6AF3-43AB-8588-CEC1D06C72B9}</a:tableStyleId>
              </a:tblPr>
              <a:tblGrid>
                <a:gridCol w="762001">
                  <a:extLst>
                    <a:ext uri="{9D8B030D-6E8A-4147-A177-3AD203B41FA5}">
                      <a16:colId xmlns:a16="http://schemas.microsoft.com/office/drawing/2014/main" val="2301003001"/>
                    </a:ext>
                  </a:extLst>
                </a:gridCol>
                <a:gridCol w="7536873">
                  <a:extLst>
                    <a:ext uri="{9D8B030D-6E8A-4147-A177-3AD203B41FA5}">
                      <a16:colId xmlns:a16="http://schemas.microsoft.com/office/drawing/2014/main" val="1815204714"/>
                    </a:ext>
                  </a:extLst>
                </a:gridCol>
              </a:tblGrid>
              <a:tr h="370840">
                <a:tc>
                  <a:txBody>
                    <a:bodyPr/>
                    <a:lstStyle/>
                    <a:p>
                      <a:r>
                        <a:rPr lang="en-GB" b="0" dirty="0">
                          <a:latin typeface="Arial Narrow" panose="020B0606020202030204" pitchFamily="34" charset="0"/>
                        </a:rPr>
                        <a:t>Action</a:t>
                      </a:r>
                    </a:p>
                  </a:txBody>
                  <a:tcPr/>
                </a:tc>
                <a:tc>
                  <a:txBody>
                    <a:bodyPr/>
                    <a:lstStyle/>
                    <a:p>
                      <a:endParaRPr lang="en-GB" dirty="0"/>
                    </a:p>
                  </a:txBody>
                  <a:tcPr/>
                </a:tc>
                <a:extLst>
                  <a:ext uri="{0D108BD9-81ED-4DB2-BD59-A6C34878D82A}">
                    <a16:rowId xmlns:a16="http://schemas.microsoft.com/office/drawing/2014/main" val="4097807609"/>
                  </a:ext>
                </a:extLst>
              </a:tr>
              <a:tr h="370840">
                <a:tc>
                  <a:txBody>
                    <a:bodyPr/>
                    <a:lstStyle/>
                    <a:p>
                      <a:r>
                        <a:rPr lang="en-GB" dirty="0"/>
                        <a:t>1/1</a:t>
                      </a:r>
                    </a:p>
                  </a:txBody>
                  <a:tcPr/>
                </a:tc>
                <a:tc>
                  <a:txBody>
                    <a:bodyPr/>
                    <a:lstStyle/>
                    <a:p>
                      <a:pPr marL="0" marR="0" lvl="0" indent="0" algn="l" defTabSz="457200" rtl="0" eaLnBrk="1" fontAlgn="auto" latinLnBrk="0" hangingPunct="1">
                        <a:lnSpc>
                          <a:spcPct val="100000"/>
                        </a:lnSpc>
                        <a:spcBef>
                          <a:spcPts val="0"/>
                        </a:spcBef>
                        <a:spcAft>
                          <a:spcPts val="600"/>
                        </a:spcAft>
                        <a:buClrTx/>
                        <a:buSzTx/>
                        <a:buFontTx/>
                        <a:buNone/>
                        <a:tabLst/>
                        <a:defRPr/>
                      </a:pPr>
                      <a:r>
                        <a:rPr lang="en-US" sz="1800" b="0" i="0" u="none" strike="noStrike" kern="1200" baseline="0" dirty="0">
                          <a:solidFill>
                            <a:schemeClr val="dk1"/>
                          </a:solidFill>
                          <a:latin typeface="+mn-lt"/>
                          <a:ea typeface="+mn-ea"/>
                          <a:cs typeface="+mn-cs"/>
                        </a:rPr>
                        <a:t>Both delegations to inform their TC-Chairs, that EURAMET and COOMET shall mutually invite the TC-Chairs to the annual meetings of their organization.</a:t>
                      </a:r>
                    </a:p>
                    <a:p>
                      <a:pPr marL="0" marR="0" lvl="0" indent="0" algn="l" defTabSz="457200" rtl="0" eaLnBrk="1" fontAlgn="auto" latinLnBrk="0" hangingPunct="1">
                        <a:lnSpc>
                          <a:spcPct val="100000"/>
                        </a:lnSpc>
                        <a:spcBef>
                          <a:spcPts val="0"/>
                        </a:spcBef>
                        <a:spcAft>
                          <a:spcPts val="600"/>
                        </a:spcAft>
                        <a:buClrTx/>
                        <a:buSzTx/>
                        <a:buFontTx/>
                        <a:buNone/>
                        <a:tabLst/>
                        <a:defRPr/>
                      </a:pPr>
                      <a:r>
                        <a:rPr lang="en-US" sz="1800" b="0" i="0" u="none" strike="noStrike" kern="1200" baseline="0" dirty="0">
                          <a:solidFill>
                            <a:srgbClr val="FF0000"/>
                          </a:solidFill>
                          <a:latin typeface="+mn-lt"/>
                          <a:ea typeface="+mn-ea"/>
                          <a:cs typeface="+mn-cs"/>
                        </a:rPr>
                        <a:t>=&gt;  In progress</a:t>
                      </a:r>
                    </a:p>
                  </a:txBody>
                  <a:tcPr/>
                </a:tc>
                <a:extLst>
                  <a:ext uri="{0D108BD9-81ED-4DB2-BD59-A6C34878D82A}">
                    <a16:rowId xmlns:a16="http://schemas.microsoft.com/office/drawing/2014/main" val="1898674332"/>
                  </a:ext>
                </a:extLst>
              </a:tr>
              <a:tr h="370840">
                <a:tc>
                  <a:txBody>
                    <a:bodyPr/>
                    <a:lstStyle/>
                    <a:p>
                      <a:r>
                        <a:rPr lang="en-GB" dirty="0"/>
                        <a:t>1/2 </a:t>
                      </a:r>
                    </a:p>
                  </a:txBody>
                  <a:tcPr/>
                </a:tc>
                <a:tc>
                  <a:txBody>
                    <a:bodyPr/>
                    <a:lstStyle/>
                    <a:p>
                      <a:pPr marL="0" marR="0" lvl="0" indent="0" algn="l" defTabSz="457200" rtl="0" eaLnBrk="1" fontAlgn="auto" latinLnBrk="0" hangingPunct="1">
                        <a:lnSpc>
                          <a:spcPct val="100000"/>
                        </a:lnSpc>
                        <a:spcBef>
                          <a:spcPts val="0"/>
                        </a:spcBef>
                        <a:spcAft>
                          <a:spcPts val="600"/>
                        </a:spcAft>
                        <a:buClrTx/>
                        <a:buSzTx/>
                        <a:buFontTx/>
                        <a:buNone/>
                        <a:tabLst/>
                        <a:defRPr/>
                      </a:pPr>
                      <a:r>
                        <a:rPr lang="en-US" sz="1800" b="0" i="0" u="none" strike="noStrike" kern="1200" baseline="0" dirty="0">
                          <a:solidFill>
                            <a:schemeClr val="dk1"/>
                          </a:solidFill>
                          <a:latin typeface="+mn-lt"/>
                          <a:ea typeface="+mn-ea"/>
                          <a:cs typeface="+mn-cs"/>
                        </a:rPr>
                        <a:t>COOMET to inform EURAMET on their plan of future conferences in COOMET member countries. 	</a:t>
                      </a:r>
                    </a:p>
                    <a:p>
                      <a:pPr marL="0" marR="0" lvl="0" indent="0" algn="l" defTabSz="457200" rtl="0" eaLnBrk="1" fontAlgn="auto" latinLnBrk="0" hangingPunct="1">
                        <a:lnSpc>
                          <a:spcPct val="100000"/>
                        </a:lnSpc>
                        <a:spcBef>
                          <a:spcPts val="0"/>
                        </a:spcBef>
                        <a:spcAft>
                          <a:spcPts val="600"/>
                        </a:spcAft>
                        <a:buClrTx/>
                        <a:buSzTx/>
                        <a:buFontTx/>
                        <a:buNone/>
                        <a:tabLst/>
                        <a:defRPr/>
                      </a:pPr>
                      <a:r>
                        <a:rPr lang="en-US" sz="1800" b="0" i="0" u="none" strike="noStrike" kern="1200" baseline="0" dirty="0">
                          <a:solidFill>
                            <a:srgbClr val="FF0000"/>
                          </a:solidFill>
                          <a:latin typeface="+mn-lt"/>
                          <a:ea typeface="+mn-ea"/>
                          <a:cs typeface="+mn-cs"/>
                        </a:rPr>
                        <a:t>=&gt;  Open</a:t>
                      </a:r>
                    </a:p>
                  </a:txBody>
                  <a:tcPr/>
                </a:tc>
                <a:extLst>
                  <a:ext uri="{0D108BD9-81ED-4DB2-BD59-A6C34878D82A}">
                    <a16:rowId xmlns:a16="http://schemas.microsoft.com/office/drawing/2014/main" val="479392697"/>
                  </a:ext>
                </a:extLst>
              </a:tr>
              <a:tr h="370840">
                <a:tc>
                  <a:txBody>
                    <a:bodyPr/>
                    <a:lstStyle/>
                    <a:p>
                      <a:r>
                        <a:rPr lang="en-GB" dirty="0"/>
                        <a:t>1/3</a:t>
                      </a:r>
                    </a:p>
                  </a:txBody>
                  <a:tcPr/>
                </a:tc>
                <a:tc>
                  <a:txBody>
                    <a:bodyPr/>
                    <a:lstStyle/>
                    <a:p>
                      <a:pPr marL="0" marR="0" lvl="0" indent="0" algn="l" defTabSz="457200" rtl="0" eaLnBrk="1" fontAlgn="auto" latinLnBrk="0" hangingPunct="1">
                        <a:lnSpc>
                          <a:spcPct val="100000"/>
                        </a:lnSpc>
                        <a:spcBef>
                          <a:spcPts val="0"/>
                        </a:spcBef>
                        <a:spcAft>
                          <a:spcPts val="600"/>
                        </a:spcAft>
                        <a:buClrTx/>
                        <a:buSzTx/>
                        <a:buFontTx/>
                        <a:buNone/>
                        <a:tabLst/>
                        <a:defRPr/>
                      </a:pPr>
                      <a:r>
                        <a:rPr lang="en-US" sz="1800" b="0" i="0" u="none" strike="noStrike" kern="1200" baseline="0" dirty="0">
                          <a:solidFill>
                            <a:schemeClr val="dk1"/>
                          </a:solidFill>
                          <a:latin typeface="+mn-lt"/>
                          <a:ea typeface="+mn-ea"/>
                          <a:cs typeface="+mn-cs"/>
                        </a:rPr>
                        <a:t>Prepare a workshop for COOMET members in December 2017 in Braunschweig on the possibilities and rules for participation in EMPIR. 	</a:t>
                      </a:r>
                    </a:p>
                    <a:p>
                      <a:pPr marL="0" marR="0" lvl="0" indent="0" algn="l" defTabSz="457200" rtl="0" eaLnBrk="1" fontAlgn="auto" latinLnBrk="0" hangingPunct="1">
                        <a:lnSpc>
                          <a:spcPct val="100000"/>
                        </a:lnSpc>
                        <a:spcBef>
                          <a:spcPts val="0"/>
                        </a:spcBef>
                        <a:spcAft>
                          <a:spcPts val="600"/>
                        </a:spcAft>
                        <a:buClrTx/>
                        <a:buSzTx/>
                        <a:buFontTx/>
                        <a:buNone/>
                        <a:tabLst/>
                        <a:defRPr/>
                      </a:pPr>
                      <a:r>
                        <a:rPr lang="en-US" sz="1800" b="0" i="0" u="none" strike="noStrike" kern="1200" baseline="0" dirty="0">
                          <a:solidFill>
                            <a:srgbClr val="FF0000"/>
                          </a:solidFill>
                          <a:latin typeface="+mn-lt"/>
                          <a:ea typeface="+mn-ea"/>
                          <a:cs typeface="+mn-cs"/>
                        </a:rPr>
                        <a:t>=&gt;  Carried out in Braunschweig on 4</a:t>
                      </a:r>
                      <a:r>
                        <a:rPr lang="en-US" sz="1800" b="0" i="0" u="none" strike="noStrike" kern="1200" baseline="30000" dirty="0">
                          <a:solidFill>
                            <a:srgbClr val="FF0000"/>
                          </a:solidFill>
                          <a:latin typeface="+mn-lt"/>
                          <a:ea typeface="+mn-ea"/>
                          <a:cs typeface="+mn-cs"/>
                        </a:rPr>
                        <a:t>th</a:t>
                      </a:r>
                      <a:r>
                        <a:rPr lang="en-US" sz="1800" b="0" i="0" u="none" strike="noStrike" kern="1200" baseline="0" dirty="0">
                          <a:solidFill>
                            <a:srgbClr val="FF0000"/>
                          </a:solidFill>
                          <a:latin typeface="+mn-lt"/>
                          <a:ea typeface="+mn-ea"/>
                          <a:cs typeface="+mn-cs"/>
                        </a:rPr>
                        <a:t> December</a:t>
                      </a:r>
                    </a:p>
                  </a:txBody>
                  <a:tcPr/>
                </a:tc>
                <a:extLst>
                  <a:ext uri="{0D108BD9-81ED-4DB2-BD59-A6C34878D82A}">
                    <a16:rowId xmlns:a16="http://schemas.microsoft.com/office/drawing/2014/main" val="2580454905"/>
                  </a:ext>
                </a:extLst>
              </a:tr>
              <a:tr h="370840">
                <a:tc>
                  <a:txBody>
                    <a:bodyPr/>
                    <a:lstStyle/>
                    <a:p>
                      <a:r>
                        <a:rPr lang="en-GB" dirty="0"/>
                        <a:t>1/4</a:t>
                      </a:r>
                    </a:p>
                  </a:txBody>
                  <a:tcPr/>
                </a:tc>
                <a:tc>
                  <a:txBody>
                    <a:bodyPr/>
                    <a:lstStyle/>
                    <a:p>
                      <a:pPr marL="0" marR="0" lvl="0" indent="0" algn="l" defTabSz="457200" rtl="0" eaLnBrk="1" fontAlgn="auto" latinLnBrk="0" hangingPunct="1">
                        <a:lnSpc>
                          <a:spcPct val="100000"/>
                        </a:lnSpc>
                        <a:spcBef>
                          <a:spcPts val="0"/>
                        </a:spcBef>
                        <a:spcAft>
                          <a:spcPts val="600"/>
                        </a:spcAft>
                        <a:buClrTx/>
                        <a:buSzTx/>
                        <a:buFontTx/>
                        <a:buNone/>
                        <a:tabLst/>
                        <a:defRPr/>
                      </a:pPr>
                      <a:r>
                        <a:rPr lang="en-US" sz="1800" b="0" i="0" u="none" strike="noStrike" kern="1200" baseline="0" dirty="0">
                          <a:solidFill>
                            <a:schemeClr val="dk1"/>
                          </a:solidFill>
                          <a:latin typeface="+mn-lt"/>
                          <a:ea typeface="+mn-ea"/>
                          <a:cs typeface="+mn-cs"/>
                        </a:rPr>
                        <a:t>Following the workshop (A 1/3) guidance documents for COOMET members on participation in EMPIR shall be prepared: COOMET should prepare a summary document in English; to be reviewed by EURAMET and translated to Russian language by COOMET.</a:t>
                      </a:r>
                    </a:p>
                    <a:p>
                      <a:pPr marL="0" marR="0" lvl="0" indent="0" algn="l" defTabSz="457200" rtl="0" eaLnBrk="1" fontAlgn="auto" latinLnBrk="0" hangingPunct="1">
                        <a:lnSpc>
                          <a:spcPct val="100000"/>
                        </a:lnSpc>
                        <a:spcBef>
                          <a:spcPts val="0"/>
                        </a:spcBef>
                        <a:spcAft>
                          <a:spcPts val="600"/>
                        </a:spcAft>
                        <a:buClrTx/>
                        <a:buSzTx/>
                        <a:buFontTx/>
                        <a:buNone/>
                        <a:tabLst/>
                        <a:defRPr/>
                      </a:pPr>
                      <a:r>
                        <a:rPr lang="en-US" sz="1800" b="0" i="0" u="none" strike="noStrike" kern="1200" baseline="0" dirty="0">
                          <a:solidFill>
                            <a:srgbClr val="FF0000"/>
                          </a:solidFill>
                          <a:latin typeface="+mn-lt"/>
                          <a:ea typeface="+mn-ea"/>
                          <a:cs typeface="+mn-cs"/>
                        </a:rPr>
                        <a:t>=&gt;  Done by COOMET</a:t>
                      </a:r>
                      <a:r>
                        <a:rPr lang="en-US" sz="1800" b="0" i="0" u="none" strike="noStrike" kern="1200" baseline="0" dirty="0">
                          <a:solidFill>
                            <a:schemeClr val="dk1"/>
                          </a:solidFill>
                          <a:latin typeface="+mn-lt"/>
                          <a:ea typeface="+mn-ea"/>
                          <a:cs typeface="+mn-cs"/>
                        </a:rPr>
                        <a:t> 	</a:t>
                      </a:r>
                    </a:p>
                  </a:txBody>
                  <a:tcPr/>
                </a:tc>
                <a:extLst>
                  <a:ext uri="{0D108BD9-81ED-4DB2-BD59-A6C34878D82A}">
                    <a16:rowId xmlns:a16="http://schemas.microsoft.com/office/drawing/2014/main" val="1049914"/>
                  </a:ext>
                </a:extLst>
              </a:tr>
            </a:tbl>
          </a:graphicData>
        </a:graphic>
      </p:graphicFrame>
    </p:spTree>
    <p:extLst>
      <p:ext uri="{BB962C8B-B14F-4D97-AF65-F5344CB8AC3E}">
        <p14:creationId xmlns:p14="http://schemas.microsoft.com/office/powerpoint/2010/main" val="27220801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01D4167-E7EF-F546-9C23-3C4D8066FC2D}"/>
              </a:ext>
            </a:extLst>
          </p:cNvPr>
          <p:cNvSpPr>
            <a:spLocks noGrp="1"/>
          </p:cNvSpPr>
          <p:nvPr>
            <p:ph type="title"/>
          </p:nvPr>
        </p:nvSpPr>
        <p:spPr/>
        <p:txBody>
          <a:bodyPr/>
          <a:lstStyle/>
          <a:p>
            <a:r>
              <a:rPr lang="en-GB" dirty="0"/>
              <a:t>Action plan 2017 - 2018</a:t>
            </a:r>
          </a:p>
        </p:txBody>
      </p:sp>
      <p:sp>
        <p:nvSpPr>
          <p:cNvPr id="4" name="Datumsplatzhalter 3">
            <a:extLst>
              <a:ext uri="{FF2B5EF4-FFF2-40B4-BE49-F238E27FC236}">
                <a16:creationId xmlns:a16="http://schemas.microsoft.com/office/drawing/2014/main" id="{1FD979F6-9037-ED49-A6C5-874D68004C0C}"/>
              </a:ext>
            </a:extLst>
          </p:cNvPr>
          <p:cNvSpPr>
            <a:spLocks noGrp="1"/>
          </p:cNvSpPr>
          <p:nvPr>
            <p:ph type="dt" sz="half" idx="10"/>
          </p:nvPr>
        </p:nvSpPr>
        <p:spPr/>
        <p:txBody>
          <a:bodyPr/>
          <a:lstStyle/>
          <a:p>
            <a:pPr>
              <a:defRPr/>
            </a:pPr>
            <a:fld id="{2C451A60-5A24-480C-80FA-BD0C835771FC}" type="datetime1">
              <a:rPr lang="en-GB" smtClean="0"/>
              <a:t>12/04/2018</a:t>
            </a:fld>
            <a:endParaRPr lang="en-GB" dirty="0"/>
          </a:p>
        </p:txBody>
      </p:sp>
      <p:sp>
        <p:nvSpPr>
          <p:cNvPr id="5" name="Fußzeilenplatzhalter 4">
            <a:extLst>
              <a:ext uri="{FF2B5EF4-FFF2-40B4-BE49-F238E27FC236}">
                <a16:creationId xmlns:a16="http://schemas.microsoft.com/office/drawing/2014/main" id="{A9C8EFD7-2D15-C241-98BA-7E0DEB02C45C}"/>
              </a:ext>
            </a:extLst>
          </p:cNvPr>
          <p:cNvSpPr>
            <a:spLocks noGrp="1"/>
          </p:cNvSpPr>
          <p:nvPr>
            <p:ph type="ftr" sz="quarter" idx="11"/>
          </p:nvPr>
        </p:nvSpPr>
        <p:spPr/>
        <p:txBody>
          <a:bodyPr/>
          <a:lstStyle/>
          <a:p>
            <a:pPr>
              <a:defRPr/>
            </a:pPr>
            <a:r>
              <a:rPr lang="en-US"/>
              <a:t>EURAMET Introduction</a:t>
            </a:r>
            <a:endParaRPr lang="en-GB"/>
          </a:p>
        </p:txBody>
      </p:sp>
      <p:sp>
        <p:nvSpPr>
          <p:cNvPr id="6" name="Foliennummernplatzhalter 5">
            <a:extLst>
              <a:ext uri="{FF2B5EF4-FFF2-40B4-BE49-F238E27FC236}">
                <a16:creationId xmlns:a16="http://schemas.microsoft.com/office/drawing/2014/main" id="{15165E12-E5B0-B649-8BC6-DC85289C35C0}"/>
              </a:ext>
            </a:extLst>
          </p:cNvPr>
          <p:cNvSpPr>
            <a:spLocks noGrp="1"/>
          </p:cNvSpPr>
          <p:nvPr>
            <p:ph type="sldNum" sz="quarter" idx="12"/>
          </p:nvPr>
        </p:nvSpPr>
        <p:spPr/>
        <p:txBody>
          <a:bodyPr/>
          <a:lstStyle/>
          <a:p>
            <a:pPr>
              <a:defRPr/>
            </a:pPr>
            <a:fld id="{27630EF5-347B-4CD0-B8E3-EC8D5110C354}" type="slidenum">
              <a:rPr lang="en-GB" smtClean="0"/>
              <a:pPr>
                <a:defRPr/>
              </a:pPr>
              <a:t>21</a:t>
            </a:fld>
            <a:endParaRPr lang="en-GB" dirty="0"/>
          </a:p>
        </p:txBody>
      </p:sp>
      <p:graphicFrame>
        <p:nvGraphicFramePr>
          <p:cNvPr id="8" name="Tabelle 7">
            <a:extLst>
              <a:ext uri="{FF2B5EF4-FFF2-40B4-BE49-F238E27FC236}">
                <a16:creationId xmlns:a16="http://schemas.microsoft.com/office/drawing/2014/main" id="{976F8526-3BD3-7C4D-9779-1C2C2D982F68}"/>
              </a:ext>
            </a:extLst>
          </p:cNvPr>
          <p:cNvGraphicFramePr>
            <a:graphicFrameLocks noGrp="1"/>
          </p:cNvGraphicFramePr>
          <p:nvPr>
            <p:extLst>
              <p:ext uri="{D42A27DB-BD31-4B8C-83A1-F6EECF244321}">
                <p14:modId xmlns:p14="http://schemas.microsoft.com/office/powerpoint/2010/main" val="1754399965"/>
              </p:ext>
            </p:extLst>
          </p:nvPr>
        </p:nvGraphicFramePr>
        <p:xfrm>
          <a:off x="457199" y="1383145"/>
          <a:ext cx="8298874" cy="3815080"/>
        </p:xfrm>
        <a:graphic>
          <a:graphicData uri="http://schemas.openxmlformats.org/drawingml/2006/table">
            <a:tbl>
              <a:tblPr firstRow="1" bandRow="1">
                <a:tableStyleId>{073A0DAA-6AF3-43AB-8588-CEC1D06C72B9}</a:tableStyleId>
              </a:tblPr>
              <a:tblGrid>
                <a:gridCol w="762001">
                  <a:extLst>
                    <a:ext uri="{9D8B030D-6E8A-4147-A177-3AD203B41FA5}">
                      <a16:colId xmlns:a16="http://schemas.microsoft.com/office/drawing/2014/main" val="2301003001"/>
                    </a:ext>
                  </a:extLst>
                </a:gridCol>
                <a:gridCol w="7536873">
                  <a:extLst>
                    <a:ext uri="{9D8B030D-6E8A-4147-A177-3AD203B41FA5}">
                      <a16:colId xmlns:a16="http://schemas.microsoft.com/office/drawing/2014/main" val="1815204714"/>
                    </a:ext>
                  </a:extLst>
                </a:gridCol>
              </a:tblGrid>
              <a:tr h="370840">
                <a:tc>
                  <a:txBody>
                    <a:bodyPr/>
                    <a:lstStyle/>
                    <a:p>
                      <a:r>
                        <a:rPr lang="en-GB" b="0" dirty="0">
                          <a:latin typeface="Arial Narrow" panose="020B0606020202030204" pitchFamily="34" charset="0"/>
                        </a:rPr>
                        <a:t>Action</a:t>
                      </a:r>
                    </a:p>
                  </a:txBody>
                  <a:tcPr/>
                </a:tc>
                <a:tc>
                  <a:txBody>
                    <a:bodyPr/>
                    <a:lstStyle/>
                    <a:p>
                      <a:endParaRPr lang="en-GB" dirty="0"/>
                    </a:p>
                  </a:txBody>
                  <a:tcPr/>
                </a:tc>
                <a:extLst>
                  <a:ext uri="{0D108BD9-81ED-4DB2-BD59-A6C34878D82A}">
                    <a16:rowId xmlns:a16="http://schemas.microsoft.com/office/drawing/2014/main" val="4097807609"/>
                  </a:ext>
                </a:extLst>
              </a:tr>
              <a:tr h="370840">
                <a:tc>
                  <a:txBody>
                    <a:bodyPr/>
                    <a:lstStyle/>
                    <a:p>
                      <a:r>
                        <a:rPr lang="en-GB" dirty="0"/>
                        <a:t>1/5</a:t>
                      </a:r>
                    </a:p>
                  </a:txBody>
                  <a:tcPr/>
                </a:tc>
                <a:tc>
                  <a:txBody>
                    <a:bodyPr/>
                    <a:lstStyle/>
                    <a:p>
                      <a:r>
                        <a:rPr lang="en-US" sz="1800" b="0" i="0" u="none" strike="noStrike" kern="1200" baseline="0" dirty="0">
                          <a:solidFill>
                            <a:schemeClr val="dk1"/>
                          </a:solidFill>
                          <a:latin typeface="+mn-lt"/>
                          <a:ea typeface="+mn-ea"/>
                          <a:cs typeface="+mn-cs"/>
                        </a:rPr>
                        <a:t>TCs of EURAMET and COOMET should inform themselves mutually on their plans for inter-laboratory comparisons (KCs and SCs).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rgbClr val="FF0000"/>
                          </a:solidFill>
                          <a:latin typeface="+mn-lt"/>
                          <a:ea typeface="+mn-ea"/>
                          <a:cs typeface="+mn-cs"/>
                        </a:rPr>
                        <a:t>=&gt;  Should happen at TC-meetings or CC-meetings</a:t>
                      </a:r>
                    </a:p>
                  </a:txBody>
                  <a:tcPr/>
                </a:tc>
                <a:extLst>
                  <a:ext uri="{0D108BD9-81ED-4DB2-BD59-A6C34878D82A}">
                    <a16:rowId xmlns:a16="http://schemas.microsoft.com/office/drawing/2014/main" val="1898674332"/>
                  </a:ext>
                </a:extLst>
              </a:tr>
              <a:tr h="370840">
                <a:tc>
                  <a:txBody>
                    <a:bodyPr/>
                    <a:lstStyle/>
                    <a:p>
                      <a:r>
                        <a:rPr lang="en-GB" dirty="0"/>
                        <a:t>1/6</a:t>
                      </a:r>
                    </a:p>
                  </a:txBody>
                  <a:tcPr/>
                </a:tc>
                <a:tc>
                  <a:txBody>
                    <a:bodyPr/>
                    <a:lstStyle/>
                    <a:p>
                      <a:pPr marL="0" marR="0" lvl="0" indent="0" algn="l" defTabSz="457200" rtl="0" eaLnBrk="1" fontAlgn="auto" latinLnBrk="0" hangingPunct="1">
                        <a:lnSpc>
                          <a:spcPct val="100000"/>
                        </a:lnSpc>
                        <a:spcBef>
                          <a:spcPts val="0"/>
                        </a:spcBef>
                        <a:spcAft>
                          <a:spcPts val="600"/>
                        </a:spcAft>
                        <a:buClrTx/>
                        <a:buSzTx/>
                        <a:buFontTx/>
                        <a:buNone/>
                        <a:tabLst/>
                        <a:defRPr/>
                      </a:pPr>
                      <a:r>
                        <a:rPr lang="en-US" sz="1800" b="0" i="0" u="none" strike="noStrike" kern="1200" baseline="0" dirty="0">
                          <a:solidFill>
                            <a:schemeClr val="dk1"/>
                          </a:solidFill>
                          <a:latin typeface="+mn-lt"/>
                          <a:ea typeface="+mn-ea"/>
                          <a:cs typeface="+mn-cs"/>
                        </a:rPr>
                        <a:t>EURAMET invites COOMET experts to participate in the training on “QMS review within the CIPM MRA” on 7 to 8 of November in Madrid, Spain. TC-Q Chair Enver </a:t>
                      </a:r>
                      <a:r>
                        <a:rPr lang="en-US" sz="1800" b="0" i="0" u="none" strike="noStrike" kern="1200" baseline="0" dirty="0" err="1">
                          <a:solidFill>
                            <a:schemeClr val="dk1"/>
                          </a:solidFill>
                          <a:latin typeface="+mn-lt"/>
                          <a:ea typeface="+mn-ea"/>
                          <a:cs typeface="+mn-cs"/>
                        </a:rPr>
                        <a:t>Sadikoglu</a:t>
                      </a:r>
                      <a:r>
                        <a:rPr lang="en-US" sz="1800" b="0" i="0" u="none" strike="noStrike" kern="1200" baseline="0" dirty="0">
                          <a:solidFill>
                            <a:schemeClr val="dk1"/>
                          </a:solidFill>
                          <a:latin typeface="+mn-lt"/>
                          <a:ea typeface="+mn-ea"/>
                          <a:cs typeface="+mn-cs"/>
                        </a:rPr>
                        <a:t> to provide the information. Deadline for registration is end of September. 	</a:t>
                      </a:r>
                    </a:p>
                    <a:p>
                      <a:pPr marL="0" marR="0" lvl="0" indent="0" algn="l" defTabSz="457200" rtl="0" eaLnBrk="1" fontAlgn="auto" latinLnBrk="0" hangingPunct="1">
                        <a:lnSpc>
                          <a:spcPct val="100000"/>
                        </a:lnSpc>
                        <a:spcBef>
                          <a:spcPts val="0"/>
                        </a:spcBef>
                        <a:spcAft>
                          <a:spcPts val="600"/>
                        </a:spcAft>
                        <a:buClrTx/>
                        <a:buSzTx/>
                        <a:buFontTx/>
                        <a:buNone/>
                        <a:tabLst/>
                        <a:defRPr/>
                      </a:pPr>
                      <a:r>
                        <a:rPr lang="en-US" sz="1800" b="0" i="0" u="none" strike="noStrike" kern="1200" baseline="0">
                          <a:solidFill>
                            <a:srgbClr val="FF0000"/>
                          </a:solidFill>
                          <a:latin typeface="+mn-lt"/>
                          <a:ea typeface="+mn-ea"/>
                          <a:cs typeface="+mn-cs"/>
                        </a:rPr>
                        <a:t>=&gt;  On</a:t>
                      </a:r>
                      <a:r>
                        <a:rPr lang="en-US" sz="1800" b="0" i="0" u="none" strike="noStrike" kern="1200" baseline="0" dirty="0">
                          <a:solidFill>
                            <a:srgbClr val="FF0000"/>
                          </a:solidFill>
                          <a:latin typeface="+mn-lt"/>
                          <a:ea typeface="+mn-ea"/>
                          <a:cs typeface="+mn-cs"/>
                        </a:rPr>
                        <a:t>e</a:t>
                      </a:r>
                      <a:r>
                        <a:rPr lang="en-US" sz="1800" b="0" i="0" u="none" strike="noStrike" kern="1200" baseline="0">
                          <a:solidFill>
                            <a:srgbClr val="FF0000"/>
                          </a:solidFill>
                          <a:latin typeface="+mn-lt"/>
                          <a:ea typeface="+mn-ea"/>
                          <a:cs typeface="+mn-cs"/>
                        </a:rPr>
                        <a:t> </a:t>
                      </a:r>
                      <a:r>
                        <a:rPr lang="en-US" sz="1800" b="0" i="0" u="none" strike="noStrike" kern="1200" baseline="0" dirty="0">
                          <a:solidFill>
                            <a:srgbClr val="FF0000"/>
                          </a:solidFill>
                          <a:latin typeface="+mn-lt"/>
                          <a:ea typeface="+mn-ea"/>
                          <a:cs typeface="+mn-cs"/>
                        </a:rPr>
                        <a:t>COOMET representative participated</a:t>
                      </a:r>
                    </a:p>
                  </a:txBody>
                  <a:tcPr/>
                </a:tc>
                <a:extLst>
                  <a:ext uri="{0D108BD9-81ED-4DB2-BD59-A6C34878D82A}">
                    <a16:rowId xmlns:a16="http://schemas.microsoft.com/office/drawing/2014/main" val="2580454905"/>
                  </a:ext>
                </a:extLst>
              </a:tr>
              <a:tr h="370840">
                <a:tc>
                  <a:txBody>
                    <a:bodyPr/>
                    <a:lstStyle/>
                    <a:p>
                      <a:r>
                        <a:rPr lang="en-GB" dirty="0"/>
                        <a:t>1/7</a:t>
                      </a:r>
                    </a:p>
                  </a:txBody>
                  <a:tcPr/>
                </a:tc>
                <a:tc>
                  <a:txBody>
                    <a:bodyPr/>
                    <a:lstStyle/>
                    <a:p>
                      <a:pPr marL="0" marR="0" lvl="0" indent="0" algn="l" defTabSz="457200" rtl="0" eaLnBrk="1" fontAlgn="auto" latinLnBrk="0" hangingPunct="1">
                        <a:lnSpc>
                          <a:spcPct val="100000"/>
                        </a:lnSpc>
                        <a:spcBef>
                          <a:spcPts val="0"/>
                        </a:spcBef>
                        <a:spcAft>
                          <a:spcPts val="600"/>
                        </a:spcAft>
                        <a:buClrTx/>
                        <a:buSzTx/>
                        <a:buFontTx/>
                        <a:buNone/>
                        <a:tabLst/>
                        <a:defRPr/>
                      </a:pPr>
                      <a:r>
                        <a:rPr lang="en-US" sz="1800" b="0" i="0" u="none" strike="noStrike" kern="1200" baseline="0" dirty="0">
                          <a:solidFill>
                            <a:schemeClr val="dk1"/>
                          </a:solidFill>
                          <a:latin typeface="+mn-lt"/>
                          <a:ea typeface="+mn-ea"/>
                          <a:cs typeface="+mn-cs"/>
                        </a:rPr>
                        <a:t>COOMET to nominate an observer to the EURAMET </a:t>
                      </a:r>
                      <a:r>
                        <a:rPr lang="en-US" sz="1800" b="0" i="0" u="none" strike="noStrike" kern="1200" baseline="0" dirty="0" err="1">
                          <a:solidFill>
                            <a:schemeClr val="dk1"/>
                          </a:solidFill>
                          <a:latin typeface="+mn-lt"/>
                          <a:ea typeface="+mn-ea"/>
                          <a:cs typeface="+mn-cs"/>
                        </a:rPr>
                        <a:t>BoD</a:t>
                      </a:r>
                      <a:r>
                        <a:rPr lang="en-US" sz="1800" b="0" i="0" u="none" strike="noStrike" kern="1200" baseline="0" dirty="0">
                          <a:solidFill>
                            <a:schemeClr val="dk1"/>
                          </a:solidFill>
                          <a:latin typeface="+mn-lt"/>
                          <a:ea typeface="+mn-ea"/>
                          <a:cs typeface="+mn-cs"/>
                        </a:rPr>
                        <a:t> Working Group for Capacity Building (BOD-WGCB). </a:t>
                      </a:r>
                    </a:p>
                    <a:p>
                      <a:pPr marL="0" marR="0" lvl="0" indent="0" algn="l" defTabSz="457200" rtl="0" eaLnBrk="1" fontAlgn="auto" latinLnBrk="0" hangingPunct="1">
                        <a:lnSpc>
                          <a:spcPct val="100000"/>
                        </a:lnSpc>
                        <a:spcBef>
                          <a:spcPts val="0"/>
                        </a:spcBef>
                        <a:spcAft>
                          <a:spcPts val="600"/>
                        </a:spcAft>
                        <a:buClrTx/>
                        <a:buSzTx/>
                        <a:buFontTx/>
                        <a:buNone/>
                        <a:tabLst/>
                        <a:defRPr/>
                      </a:pPr>
                      <a:r>
                        <a:rPr lang="en-US" sz="1800" b="0" i="0" u="none" strike="noStrike" kern="1200" baseline="0" dirty="0">
                          <a:solidFill>
                            <a:srgbClr val="FF0000"/>
                          </a:solidFill>
                          <a:latin typeface="+mn-lt"/>
                          <a:ea typeface="+mn-ea"/>
                          <a:cs typeface="+mn-cs"/>
                        </a:rPr>
                        <a:t>=&gt;  Open</a:t>
                      </a:r>
                      <a:r>
                        <a:rPr lang="en-US" sz="1800" b="0" i="0" u="none" strike="noStrike" kern="1200" baseline="0" dirty="0">
                          <a:solidFill>
                            <a:schemeClr val="dk1"/>
                          </a:solidFill>
                          <a:latin typeface="+mn-lt"/>
                          <a:ea typeface="+mn-ea"/>
                          <a:cs typeface="+mn-cs"/>
                        </a:rPr>
                        <a:t>	</a:t>
                      </a:r>
                    </a:p>
                  </a:txBody>
                  <a:tcPr/>
                </a:tc>
                <a:extLst>
                  <a:ext uri="{0D108BD9-81ED-4DB2-BD59-A6C34878D82A}">
                    <a16:rowId xmlns:a16="http://schemas.microsoft.com/office/drawing/2014/main" val="101039792"/>
                  </a:ext>
                </a:extLst>
              </a:tr>
            </a:tbl>
          </a:graphicData>
        </a:graphic>
      </p:graphicFrame>
    </p:spTree>
    <p:extLst>
      <p:ext uri="{BB962C8B-B14F-4D97-AF65-F5344CB8AC3E}">
        <p14:creationId xmlns:p14="http://schemas.microsoft.com/office/powerpoint/2010/main" val="14031630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457200" y="2598057"/>
            <a:ext cx="8229600" cy="1785257"/>
          </a:xfrm>
        </p:spPr>
        <p:txBody>
          <a:bodyPr/>
          <a:lstStyle/>
          <a:p>
            <a:pPr marL="0" indent="0" algn="ctr">
              <a:buNone/>
            </a:pPr>
            <a:r>
              <a:rPr lang="en-GB" sz="4000" b="1" dirty="0"/>
              <a:t>Knowledge Transfer and </a:t>
            </a:r>
            <a:br>
              <a:rPr lang="en-GB" sz="4000" b="1" dirty="0"/>
            </a:br>
            <a:r>
              <a:rPr lang="en-GB" sz="4000" b="1" dirty="0"/>
              <a:t>Capacity Building</a:t>
            </a:r>
          </a:p>
        </p:txBody>
      </p:sp>
      <p:sp>
        <p:nvSpPr>
          <p:cNvPr id="4" name="Datumsplatzhalter 3"/>
          <p:cNvSpPr>
            <a:spLocks noGrp="1"/>
          </p:cNvSpPr>
          <p:nvPr>
            <p:ph type="dt" sz="half" idx="10"/>
          </p:nvPr>
        </p:nvSpPr>
        <p:spPr/>
        <p:txBody>
          <a:bodyPr/>
          <a:lstStyle/>
          <a:p>
            <a:pPr>
              <a:defRPr/>
            </a:pPr>
            <a:fld id="{47F24BFE-45DC-4DF7-AD05-D9966CE5DA37}" type="datetime1">
              <a:rPr lang="en-GB" smtClean="0"/>
              <a:t>12/04/2018</a:t>
            </a:fld>
            <a:endParaRPr lang="en-GB" dirty="0"/>
          </a:p>
        </p:txBody>
      </p:sp>
      <p:sp>
        <p:nvSpPr>
          <p:cNvPr id="5" name="Fußzeilenplatzhalter 4"/>
          <p:cNvSpPr>
            <a:spLocks noGrp="1"/>
          </p:cNvSpPr>
          <p:nvPr>
            <p:ph type="ftr" sz="quarter" idx="11"/>
          </p:nvPr>
        </p:nvSpPr>
        <p:spPr/>
        <p:txBody>
          <a:bodyPr/>
          <a:lstStyle/>
          <a:p>
            <a:pPr>
              <a:defRPr/>
            </a:pPr>
            <a:r>
              <a:rPr lang="en-GB"/>
              <a:t>EURAMET Introduction</a:t>
            </a:r>
          </a:p>
        </p:txBody>
      </p:sp>
      <p:sp>
        <p:nvSpPr>
          <p:cNvPr id="6" name="Foliennummernplatzhalter 5"/>
          <p:cNvSpPr>
            <a:spLocks noGrp="1"/>
          </p:cNvSpPr>
          <p:nvPr>
            <p:ph type="sldNum" sz="quarter" idx="12"/>
          </p:nvPr>
        </p:nvSpPr>
        <p:spPr/>
        <p:txBody>
          <a:bodyPr/>
          <a:lstStyle/>
          <a:p>
            <a:pPr>
              <a:defRPr/>
            </a:pPr>
            <a:fld id="{27630EF5-347B-4CD0-B8E3-EC8D5110C354}" type="slidenum">
              <a:rPr lang="en-GB" smtClean="0"/>
              <a:pPr>
                <a:defRPr/>
              </a:pPr>
              <a:t>22</a:t>
            </a:fld>
            <a:endParaRPr lang="en-GB" dirty="0"/>
          </a:p>
        </p:txBody>
      </p:sp>
    </p:spTree>
    <p:extLst>
      <p:ext uri="{BB962C8B-B14F-4D97-AF65-F5344CB8AC3E}">
        <p14:creationId xmlns:p14="http://schemas.microsoft.com/office/powerpoint/2010/main" val="42174591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Text Box 2">
            <a:extLst>
              <a:ext uri="{FF2B5EF4-FFF2-40B4-BE49-F238E27FC236}">
                <a16:creationId xmlns:a16="http://schemas.microsoft.com/office/drawing/2014/main" id="{A796B659-9C63-4209-AF89-E185D3C359A5}"/>
              </a:ext>
            </a:extLst>
          </p:cNvPr>
          <p:cNvSpPr txBox="1">
            <a:spLocks noChangeArrowheads="1"/>
          </p:cNvSpPr>
          <p:nvPr/>
        </p:nvSpPr>
        <p:spPr bwMode="auto">
          <a:xfrm>
            <a:off x="387350" y="395288"/>
            <a:ext cx="7429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sl-SI" altLang="de-DE" sz="2800">
                <a:solidFill>
                  <a:srgbClr val="003366"/>
                </a:solidFill>
              </a:rPr>
              <a:t>Capacity Building Instruments</a:t>
            </a:r>
            <a:endParaRPr lang="en-GB" altLang="de-DE" sz="2800">
              <a:solidFill>
                <a:srgbClr val="003366"/>
              </a:solidFill>
            </a:endParaRPr>
          </a:p>
        </p:txBody>
      </p:sp>
      <p:sp>
        <p:nvSpPr>
          <p:cNvPr id="2" name="Footer Placeholder 1">
            <a:extLst>
              <a:ext uri="{FF2B5EF4-FFF2-40B4-BE49-F238E27FC236}">
                <a16:creationId xmlns:a16="http://schemas.microsoft.com/office/drawing/2014/main" id="{B8F530B0-9551-487A-9115-3E9B093DDF2C}"/>
              </a:ext>
            </a:extLst>
          </p:cNvPr>
          <p:cNvSpPr>
            <a:spLocks noGrp="1"/>
          </p:cNvSpPr>
          <p:nvPr>
            <p:ph type="ftr" sz="quarter" idx="11"/>
          </p:nvPr>
        </p:nvSpPr>
        <p:spPr/>
        <p:txBody>
          <a:bodyPr/>
          <a:lstStyle/>
          <a:p>
            <a:pPr>
              <a:defRPr/>
            </a:pPr>
            <a:r>
              <a:rPr lang="en-GB"/>
              <a:t>EURAMET Introduction</a:t>
            </a:r>
          </a:p>
        </p:txBody>
      </p:sp>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438275"/>
            <a:ext cx="4238625" cy="3981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hteck 2"/>
          <p:cNvSpPr/>
          <p:nvPr/>
        </p:nvSpPr>
        <p:spPr>
          <a:xfrm>
            <a:off x="387350" y="1447711"/>
            <a:ext cx="4572000" cy="1877437"/>
          </a:xfrm>
          <a:prstGeom prst="rect">
            <a:avLst/>
          </a:prstGeom>
        </p:spPr>
        <p:txBody>
          <a:bodyPr>
            <a:spAutoFit/>
          </a:bodyPr>
          <a:lstStyle/>
          <a:p>
            <a:pPr marL="342900" indent="-342900">
              <a:buFont typeface="Wingdings" panose="05000000000000000000" pitchFamily="2" charset="2"/>
              <a:buChar char="§"/>
            </a:pPr>
            <a:r>
              <a:rPr lang="en-US" sz="2400" dirty="0"/>
              <a:t>Training courses</a:t>
            </a:r>
          </a:p>
          <a:p>
            <a:pPr marL="342900" indent="-342900">
              <a:spcBef>
                <a:spcPts val="1200"/>
              </a:spcBef>
              <a:buFont typeface="Wingdings" panose="05000000000000000000" pitchFamily="2" charset="2"/>
              <a:buChar char="§"/>
            </a:pPr>
            <a:r>
              <a:rPr lang="en-US" sz="2400" dirty="0"/>
              <a:t>Research abroad</a:t>
            </a:r>
          </a:p>
          <a:p>
            <a:pPr marL="342900" indent="-342900">
              <a:spcBef>
                <a:spcPts val="1200"/>
              </a:spcBef>
              <a:buFont typeface="Wingdings" panose="05000000000000000000" pitchFamily="2" charset="2"/>
              <a:buChar char="§"/>
            </a:pPr>
            <a:r>
              <a:rPr lang="en-US" sz="2400" dirty="0"/>
              <a:t>Metrology research </a:t>
            </a:r>
            <a:br>
              <a:rPr lang="en-US" sz="2400" dirty="0"/>
            </a:br>
            <a:r>
              <a:rPr lang="en-US" sz="2400" dirty="0"/>
              <a:t>projects</a:t>
            </a:r>
            <a:endParaRPr lang="de-CH" sz="2400" dirty="0"/>
          </a:p>
        </p:txBody>
      </p:sp>
      <p:sp>
        <p:nvSpPr>
          <p:cNvPr id="4" name="Datumsplatzhalter 3"/>
          <p:cNvSpPr>
            <a:spLocks noGrp="1"/>
          </p:cNvSpPr>
          <p:nvPr>
            <p:ph type="dt" sz="half" idx="10"/>
          </p:nvPr>
        </p:nvSpPr>
        <p:spPr/>
        <p:txBody>
          <a:bodyPr/>
          <a:lstStyle/>
          <a:p>
            <a:pPr>
              <a:defRPr/>
            </a:pPr>
            <a:fld id="{2BFDFE4A-3C1C-4598-BE0E-95A2200B2080}" type="datetime1">
              <a:rPr lang="en-GB" smtClean="0"/>
              <a:t>12/04/2018</a:t>
            </a:fld>
            <a:endParaRPr lang="en-GB"/>
          </a:p>
        </p:txBody>
      </p:sp>
      <p:sp>
        <p:nvSpPr>
          <p:cNvPr id="5" name="Foliennummernplatzhalter 4"/>
          <p:cNvSpPr>
            <a:spLocks noGrp="1"/>
          </p:cNvSpPr>
          <p:nvPr>
            <p:ph type="sldNum" sz="quarter" idx="12"/>
          </p:nvPr>
        </p:nvSpPr>
        <p:spPr/>
        <p:txBody>
          <a:bodyPr/>
          <a:lstStyle/>
          <a:p>
            <a:pPr>
              <a:defRPr/>
            </a:pPr>
            <a:fld id="{AF10F4AF-1F6B-4887-9316-65723C8DC498}" type="slidenum">
              <a:rPr lang="en-GB" smtClean="0"/>
              <a:pPr>
                <a:defRPr/>
              </a:pPr>
              <a:t>23</a:t>
            </a:fld>
            <a:endParaRPr lang="en-GB"/>
          </a:p>
        </p:txBody>
      </p:sp>
    </p:spTree>
    <p:extLst>
      <p:ext uri="{BB962C8B-B14F-4D97-AF65-F5344CB8AC3E}">
        <p14:creationId xmlns:p14="http://schemas.microsoft.com/office/powerpoint/2010/main" val="18801757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79"/>
          <p:cNvSpPr>
            <a:spLocks noChangeArrowheads="1"/>
          </p:cNvSpPr>
          <p:nvPr/>
        </p:nvSpPr>
        <p:spPr bwMode="auto">
          <a:xfrm>
            <a:off x="381000" y="1510167"/>
            <a:ext cx="8305800" cy="2505301"/>
          </a:xfrm>
          <a:prstGeom prst="rect">
            <a:avLst/>
          </a:prstGeom>
          <a:noFill/>
          <a:ln w="9525">
            <a:noFill/>
            <a:miter lim="800000"/>
            <a:headEnd/>
            <a:tailEnd/>
          </a:ln>
        </p:spPr>
        <p:txBody>
          <a:bodyPr>
            <a:spAutoFit/>
          </a:bodyPr>
          <a:lstStyle/>
          <a:p>
            <a:pPr defTabSz="914400">
              <a:lnSpc>
                <a:spcPct val="140000"/>
              </a:lnSpc>
            </a:pPr>
            <a:r>
              <a:rPr lang="en-GB" sz="2800" b="1" dirty="0">
                <a:latin typeface="Calibri" pitchFamily="34" charset="0"/>
              </a:rPr>
              <a:t>Information for:</a:t>
            </a:r>
          </a:p>
          <a:p>
            <a:pPr marL="457200" indent="-457200" defTabSz="914400">
              <a:lnSpc>
                <a:spcPct val="140000"/>
              </a:lnSpc>
              <a:buFont typeface="Arial" panose="020B0604020202020204" pitchFamily="34" charset="0"/>
              <a:buChar char="•"/>
            </a:pPr>
            <a:r>
              <a:rPr lang="en-GB" sz="2800" b="1" dirty="0">
                <a:latin typeface="Calibri" pitchFamily="34" charset="0"/>
              </a:rPr>
              <a:t>Colleagues that need to improve their capacities</a:t>
            </a:r>
          </a:p>
          <a:p>
            <a:pPr marL="457200" indent="-457200" defTabSz="914400">
              <a:lnSpc>
                <a:spcPct val="140000"/>
              </a:lnSpc>
              <a:buFont typeface="Arial" panose="020B0604020202020204" pitchFamily="34" charset="0"/>
              <a:buChar char="•"/>
            </a:pPr>
            <a:r>
              <a:rPr lang="en-GB" sz="2800" b="1" dirty="0">
                <a:latin typeface="Calibri" pitchFamily="34" charset="0"/>
              </a:rPr>
              <a:t>Colleagues that can provide expertise </a:t>
            </a:r>
          </a:p>
          <a:p>
            <a:pPr defTabSz="914400">
              <a:lnSpc>
                <a:spcPct val="140000"/>
              </a:lnSpc>
            </a:pPr>
            <a:endParaRPr lang="en-GB" sz="2800" b="1" dirty="0">
              <a:latin typeface="Calibri" pitchFamily="34" charset="0"/>
            </a:endParaRPr>
          </a:p>
        </p:txBody>
      </p:sp>
      <p:pic>
        <p:nvPicPr>
          <p:cNvPr id="2" name="Picture 1"/>
          <p:cNvPicPr>
            <a:picLocks noChangeAspect="1"/>
          </p:cNvPicPr>
          <p:nvPr/>
        </p:nvPicPr>
        <p:blipFill>
          <a:blip r:embed="rId3"/>
          <a:stretch>
            <a:fillRect/>
          </a:stretch>
        </p:blipFill>
        <p:spPr>
          <a:xfrm>
            <a:off x="192273" y="1156019"/>
            <a:ext cx="8802874" cy="5487026"/>
          </a:xfrm>
          <a:prstGeom prst="rect">
            <a:avLst/>
          </a:prstGeom>
          <a:ln>
            <a:solidFill>
              <a:schemeClr val="tx1"/>
            </a:solidFill>
          </a:ln>
          <a:effectLst>
            <a:outerShdw blurRad="50800" dist="38100" dir="2700000" algn="tl" rotWithShape="0">
              <a:prstClr val="black">
                <a:alpha val="40000"/>
              </a:prstClr>
            </a:outerShdw>
          </a:effectLst>
        </p:spPr>
      </p:pic>
      <p:sp>
        <p:nvSpPr>
          <p:cNvPr id="6" name="Oval 5"/>
          <p:cNvSpPr/>
          <p:nvPr/>
        </p:nvSpPr>
        <p:spPr>
          <a:xfrm>
            <a:off x="6496492" y="2841261"/>
            <a:ext cx="2323215" cy="1730733"/>
          </a:xfrm>
          <a:prstGeom prst="ellipse">
            <a:avLst/>
          </a:prstGeom>
          <a:noFill/>
          <a:ln w="38100">
            <a:solidFill>
              <a:schemeClr val="accent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3" name="Footer Placeholder 2"/>
          <p:cNvSpPr>
            <a:spLocks noGrp="1"/>
          </p:cNvSpPr>
          <p:nvPr>
            <p:ph type="ftr" sz="quarter" idx="11"/>
          </p:nvPr>
        </p:nvSpPr>
        <p:spPr/>
        <p:txBody>
          <a:bodyPr/>
          <a:lstStyle/>
          <a:p>
            <a:pPr>
              <a:defRPr/>
            </a:pPr>
            <a:r>
              <a:rPr lang="en-US"/>
              <a:t>EURAMET Introduction</a:t>
            </a:r>
            <a:endParaRPr lang="en-GB"/>
          </a:p>
        </p:txBody>
      </p:sp>
      <p:sp>
        <p:nvSpPr>
          <p:cNvPr id="4" name="Slide Number Placeholder 3"/>
          <p:cNvSpPr>
            <a:spLocks noGrp="1"/>
          </p:cNvSpPr>
          <p:nvPr>
            <p:ph type="sldNum" sz="quarter" idx="12"/>
          </p:nvPr>
        </p:nvSpPr>
        <p:spPr/>
        <p:txBody>
          <a:bodyPr/>
          <a:lstStyle/>
          <a:p>
            <a:pPr>
              <a:defRPr/>
            </a:pPr>
            <a:fld id="{AF10F4AF-1F6B-4887-9316-65723C8DC498}" type="slidenum">
              <a:rPr lang="en-GB" smtClean="0"/>
              <a:pPr>
                <a:defRPr/>
              </a:pPr>
              <a:t>24</a:t>
            </a:fld>
            <a:endParaRPr lang="en-GB" dirty="0"/>
          </a:p>
        </p:txBody>
      </p:sp>
      <p:sp>
        <p:nvSpPr>
          <p:cNvPr id="8" name="Title 1"/>
          <p:cNvSpPr>
            <a:spLocks noGrp="1"/>
          </p:cNvSpPr>
          <p:nvPr>
            <p:ph type="title"/>
          </p:nvPr>
        </p:nvSpPr>
        <p:spPr bwMode="auto">
          <a:xfrm>
            <a:off x="457200" y="-1253"/>
            <a:ext cx="6429376" cy="99185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r>
              <a:rPr lang="de-DE" altLang="de-DE" dirty="0"/>
              <a:t> </a:t>
            </a:r>
            <a:br>
              <a:rPr lang="de-DE" altLang="de-DE" dirty="0"/>
            </a:br>
            <a:r>
              <a:rPr lang="de-DE" altLang="de-DE" dirty="0"/>
              <a:t>Website: Knowledge Transfer</a:t>
            </a:r>
            <a:endParaRPr lang="de-DE" altLang="de-DE" sz="1800" dirty="0"/>
          </a:p>
        </p:txBody>
      </p:sp>
      <p:sp>
        <p:nvSpPr>
          <p:cNvPr id="5" name="Datumsplatzhalter 4"/>
          <p:cNvSpPr>
            <a:spLocks noGrp="1"/>
          </p:cNvSpPr>
          <p:nvPr>
            <p:ph type="dt" sz="half" idx="10"/>
          </p:nvPr>
        </p:nvSpPr>
        <p:spPr/>
        <p:txBody>
          <a:bodyPr/>
          <a:lstStyle/>
          <a:p>
            <a:pPr>
              <a:defRPr/>
            </a:pPr>
            <a:fld id="{EBFF9922-9C62-46A1-8E14-2C67C0A12139}" type="datetime1">
              <a:rPr lang="en-GB" smtClean="0"/>
              <a:t>12/04/2018</a:t>
            </a:fld>
            <a:endParaRPr lang="en-GB" dirty="0"/>
          </a:p>
        </p:txBody>
      </p:sp>
    </p:spTree>
    <p:extLst>
      <p:ext uri="{BB962C8B-B14F-4D97-AF65-F5344CB8AC3E}">
        <p14:creationId xmlns:p14="http://schemas.microsoft.com/office/powerpoint/2010/main" val="15486707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6CDC9DF4-2FAD-4F53-A110-130C9A962D8F}"/>
              </a:ext>
            </a:extLst>
          </p:cNvPr>
          <p:cNvSpPr>
            <a:spLocks noGrp="1"/>
          </p:cNvSpPr>
          <p:nvPr>
            <p:ph type="title"/>
          </p:nvPr>
        </p:nvSpPr>
        <p:spPr bwMode="auto">
          <a:xfrm>
            <a:off x="457200" y="-1588"/>
            <a:ext cx="6948488" cy="9921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eaLnBrk="1" fontAlgn="ctr" hangingPunct="1"/>
            <a:r>
              <a:rPr lang="en-GB" altLang="en-US" sz="2400">
                <a:ea typeface="ＭＳ Ｐゴシック" panose="020B0600070205080204" pitchFamily="34" charset="-128"/>
              </a:rPr>
              <a:t>EURAMET</a:t>
            </a:r>
            <a:r>
              <a:rPr lang="sl-SI" altLang="en-US" sz="2400">
                <a:ea typeface="ＭＳ Ｐゴシック" panose="020B0600070205080204" pitchFamily="34" charset="-128"/>
              </a:rPr>
              <a:t> – </a:t>
            </a:r>
            <a:r>
              <a:rPr lang="en-GB" altLang="en-US" sz="2400">
                <a:ea typeface="ＭＳ Ｐゴシック" panose="020B0600070205080204" pitchFamily="34" charset="-128"/>
              </a:rPr>
              <a:t>BIPM</a:t>
            </a:r>
            <a:r>
              <a:rPr lang="sl-SI" altLang="en-US" sz="2400">
                <a:ea typeface="ＭＳ Ｐゴシック" panose="020B0600070205080204" pitchFamily="34" charset="-128"/>
              </a:rPr>
              <a:t> training on </a:t>
            </a:r>
            <a:r>
              <a:rPr lang="en-GB" altLang="en-US" sz="2400">
                <a:ea typeface="ＭＳ Ｐゴシック" panose="020B0600070205080204" pitchFamily="34" charset="-128"/>
              </a:rPr>
              <a:t>review of </a:t>
            </a:r>
            <a:r>
              <a:rPr lang="sl-SI" altLang="en-US" sz="2400">
                <a:ea typeface="ＭＳ Ｐゴシック" panose="020B0600070205080204" pitchFamily="34" charset="-128"/>
              </a:rPr>
              <a:t>QMS</a:t>
            </a:r>
            <a:br>
              <a:rPr lang="sl-SI" altLang="en-US" sz="2400">
                <a:ea typeface="ＭＳ Ｐゴシック" panose="020B0600070205080204" pitchFamily="34" charset="-128"/>
              </a:rPr>
            </a:br>
            <a:r>
              <a:rPr lang="en-GB" altLang="en-US" sz="2400">
                <a:ea typeface="ＭＳ Ｐゴシック" panose="020B0600070205080204" pitchFamily="34" charset="-128"/>
              </a:rPr>
              <a:t>7</a:t>
            </a:r>
            <a:r>
              <a:rPr lang="sl-SI" altLang="en-US" sz="2400">
                <a:ea typeface="ＭＳ Ｐゴシック" panose="020B0600070205080204" pitchFamily="34" charset="-128"/>
              </a:rPr>
              <a:t>/8 November </a:t>
            </a:r>
            <a:r>
              <a:rPr lang="en-GB" altLang="en-US" sz="2400">
                <a:ea typeface="ＭＳ Ｐゴシック" panose="020B0600070205080204" pitchFamily="34" charset="-128"/>
              </a:rPr>
              <a:t>2017</a:t>
            </a:r>
          </a:p>
        </p:txBody>
      </p:sp>
      <p:sp>
        <p:nvSpPr>
          <p:cNvPr id="26627" name="Rectangle 9">
            <a:extLst>
              <a:ext uri="{FF2B5EF4-FFF2-40B4-BE49-F238E27FC236}">
                <a16:creationId xmlns:a16="http://schemas.microsoft.com/office/drawing/2014/main" id="{89927EA7-A4D3-4680-AA6B-B6648CEBE245}"/>
              </a:ext>
            </a:extLst>
          </p:cNvPr>
          <p:cNvSpPr>
            <a:spLocks noChangeArrowheads="1"/>
          </p:cNvSpPr>
          <p:nvPr/>
        </p:nvSpPr>
        <p:spPr bwMode="auto">
          <a:xfrm>
            <a:off x="3511550" y="1431925"/>
            <a:ext cx="5416550" cy="1554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285750" indent="-285750">
              <a:spcBef>
                <a:spcPts val="600"/>
              </a:spcBef>
              <a:buFont typeface="Symbol" panose="05050102010706020507" pitchFamily="18" charset="2"/>
              <a:buChar char="-"/>
            </a:pPr>
            <a:r>
              <a:rPr lang="sl-SI" altLang="en-US" sz="1600" dirty="0"/>
              <a:t>23 participants, 12 countries, 8 from NMIs, 15 from Dis</a:t>
            </a:r>
          </a:p>
          <a:p>
            <a:pPr marL="285750" indent="-285750">
              <a:spcBef>
                <a:spcPts val="600"/>
              </a:spcBef>
              <a:buFont typeface="Symbol" panose="05050102010706020507" pitchFamily="18" charset="2"/>
              <a:buChar char="-"/>
            </a:pPr>
            <a:r>
              <a:rPr lang="sl-SI" altLang="en-US" sz="1600" dirty="0"/>
              <a:t>1 guest from COOMET, 1 from GULFMET</a:t>
            </a:r>
          </a:p>
          <a:p>
            <a:pPr marL="285750" indent="-285750">
              <a:spcBef>
                <a:spcPts val="600"/>
              </a:spcBef>
              <a:buFont typeface="Symbol" panose="05050102010706020507" pitchFamily="18" charset="2"/>
              <a:buChar char="-"/>
            </a:pPr>
            <a:r>
              <a:rPr lang="sl-SI" altLang="en-US" sz="1600" dirty="0"/>
              <a:t>9 lecturers from BIPM and EURAMET</a:t>
            </a:r>
          </a:p>
          <a:p>
            <a:pPr marL="285750" indent="-285750">
              <a:spcBef>
                <a:spcPts val="600"/>
              </a:spcBef>
              <a:buFont typeface="Symbol" panose="05050102010706020507" pitchFamily="18" charset="2"/>
              <a:buChar char="-"/>
            </a:pPr>
            <a:r>
              <a:rPr lang="sl-SI" altLang="en-US" sz="1600" dirty="0"/>
              <a:t>Practical/exercice part highly appreciated by participants</a:t>
            </a:r>
            <a:endParaRPr lang="en-GB" altLang="en-US" sz="1600" dirty="0"/>
          </a:p>
        </p:txBody>
      </p:sp>
      <p:sp>
        <p:nvSpPr>
          <p:cNvPr id="11" name="Rectangle 10">
            <a:extLst>
              <a:ext uri="{FF2B5EF4-FFF2-40B4-BE49-F238E27FC236}">
                <a16:creationId xmlns:a16="http://schemas.microsoft.com/office/drawing/2014/main" id="{4CBE4A0D-F82A-4756-A77A-F6D32179C367}"/>
              </a:ext>
            </a:extLst>
          </p:cNvPr>
          <p:cNvSpPr/>
          <p:nvPr/>
        </p:nvSpPr>
        <p:spPr>
          <a:xfrm>
            <a:off x="455613" y="3824288"/>
            <a:ext cx="3114675" cy="2062162"/>
          </a:xfrm>
          <a:prstGeom prst="rect">
            <a:avLst/>
          </a:prstGeom>
          <a:solidFill>
            <a:schemeClr val="bg1">
              <a:lumMod val="95000"/>
            </a:schemeClr>
          </a:solidFill>
          <a:ln>
            <a:solidFill>
              <a:schemeClr val="tx1"/>
            </a:solidFill>
          </a:ln>
        </p:spPr>
        <p:txBody>
          <a:bodyPr>
            <a:spAutoFit/>
          </a:bodyPr>
          <a:lstStyle/>
          <a:p>
            <a:pPr>
              <a:defRPr/>
            </a:pPr>
            <a:r>
              <a:rPr lang="en-GB" sz="1600" dirty="0"/>
              <a:t>EURAMET initiative accepted by BIPM</a:t>
            </a:r>
          </a:p>
          <a:p>
            <a:pPr>
              <a:defRPr/>
            </a:pPr>
            <a:endParaRPr lang="en-GB" sz="1600" dirty="0"/>
          </a:p>
          <a:p>
            <a:pPr>
              <a:defRPr/>
            </a:pPr>
            <a:r>
              <a:rPr lang="en-GB" sz="1600" dirty="0"/>
              <a:t>Hosted by INTA, Spain</a:t>
            </a:r>
          </a:p>
          <a:p>
            <a:pPr>
              <a:defRPr/>
            </a:pPr>
            <a:endParaRPr lang="en-GB" sz="1600" dirty="0"/>
          </a:p>
          <a:p>
            <a:pPr>
              <a:defRPr/>
            </a:pPr>
            <a:r>
              <a:rPr lang="en-GB" sz="1600" dirty="0"/>
              <a:t>Objective:</a:t>
            </a:r>
          </a:p>
          <a:p>
            <a:pPr>
              <a:defRPr/>
            </a:pPr>
            <a:r>
              <a:rPr lang="en-GB" sz="1600" dirty="0"/>
              <a:t>Preparation of QMS reviewers, focus on peer review</a:t>
            </a:r>
          </a:p>
        </p:txBody>
      </p:sp>
      <p:sp>
        <p:nvSpPr>
          <p:cNvPr id="2" name="TextBox 1">
            <a:extLst>
              <a:ext uri="{FF2B5EF4-FFF2-40B4-BE49-F238E27FC236}">
                <a16:creationId xmlns:a16="http://schemas.microsoft.com/office/drawing/2014/main" id="{75C090D0-ADCE-452A-A38C-805477FC5FA9}"/>
              </a:ext>
            </a:extLst>
          </p:cNvPr>
          <p:cNvSpPr txBox="1"/>
          <p:nvPr/>
        </p:nvSpPr>
        <p:spPr>
          <a:xfrm>
            <a:off x="457200" y="6024563"/>
            <a:ext cx="8115300" cy="584200"/>
          </a:xfrm>
          <a:prstGeom prst="rect">
            <a:avLst/>
          </a:prstGeom>
          <a:solidFill>
            <a:schemeClr val="bg1">
              <a:lumMod val="95000"/>
            </a:schemeClr>
          </a:solidFill>
          <a:ln>
            <a:solidFill>
              <a:schemeClr val="tx1"/>
            </a:solidFill>
          </a:ln>
        </p:spPr>
        <p:txBody>
          <a:bodyPr>
            <a:spAutoFit/>
          </a:bodyPr>
          <a:lstStyle/>
          <a:p>
            <a:pPr>
              <a:defRPr/>
            </a:pPr>
            <a:r>
              <a:rPr lang="en-GB" sz="1600" dirty="0"/>
              <a:t>For more information: See news on EURAMET website</a:t>
            </a:r>
          </a:p>
          <a:p>
            <a:pPr>
              <a:defRPr/>
            </a:pPr>
            <a:r>
              <a:rPr lang="en-GB" sz="1600" dirty="0">
                <a:hlinkClick r:id="rId4"/>
              </a:rPr>
              <a:t>“Training course on the review of quality management systems is a success”</a:t>
            </a:r>
            <a:endParaRPr lang="en-GB" sz="1600" dirty="0"/>
          </a:p>
        </p:txBody>
      </p:sp>
      <p:graphicFrame>
        <p:nvGraphicFramePr>
          <p:cNvPr id="26630" name="Object 2">
            <a:extLst>
              <a:ext uri="{FF2B5EF4-FFF2-40B4-BE49-F238E27FC236}">
                <a16:creationId xmlns:a16="http://schemas.microsoft.com/office/drawing/2014/main" id="{09534066-C7C7-46CF-BA77-8A80D032977B}"/>
              </a:ext>
            </a:extLst>
          </p:cNvPr>
          <p:cNvGraphicFramePr>
            <a:graphicFrameLocks noChangeAspect="1"/>
          </p:cNvGraphicFramePr>
          <p:nvPr/>
        </p:nvGraphicFramePr>
        <p:xfrm>
          <a:off x="457200" y="1109663"/>
          <a:ext cx="2933700" cy="2605087"/>
        </p:xfrm>
        <a:graphic>
          <a:graphicData uri="http://schemas.openxmlformats.org/presentationml/2006/ole">
            <mc:AlternateContent xmlns:mc="http://schemas.openxmlformats.org/markup-compatibility/2006">
              <mc:Choice xmlns:v="urn:schemas-microsoft-com:vml" Requires="v">
                <p:oleObj spid="_x0000_s2066" name="Bitmap Image" r:id="rId5" imgW="0" imgH="0" progId="Paint.Picture">
                  <p:embed/>
                </p:oleObj>
              </mc:Choice>
              <mc:Fallback>
                <p:oleObj name="Bitmap Image" r:id="rId5" imgW="0" imgH="0"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 y="1109663"/>
                        <a:ext cx="2933700" cy="2605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26631" name="Picture 3">
            <a:extLst>
              <a:ext uri="{FF2B5EF4-FFF2-40B4-BE49-F238E27FC236}">
                <a16:creationId xmlns:a16="http://schemas.microsoft.com/office/drawing/2014/main" id="{5B983002-58B9-4203-8FAC-98E03BD9E11F}"/>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884613" y="3257550"/>
            <a:ext cx="4687887" cy="263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ooter Placeholder 2">
            <a:extLst>
              <a:ext uri="{FF2B5EF4-FFF2-40B4-BE49-F238E27FC236}">
                <a16:creationId xmlns:a16="http://schemas.microsoft.com/office/drawing/2014/main" id="{8B64D970-E3AC-49D0-B5A4-7378BF58E287}"/>
              </a:ext>
            </a:extLst>
          </p:cNvPr>
          <p:cNvSpPr>
            <a:spLocks noGrp="1"/>
          </p:cNvSpPr>
          <p:nvPr>
            <p:ph type="ftr" sz="quarter" idx="11"/>
          </p:nvPr>
        </p:nvSpPr>
        <p:spPr/>
        <p:txBody>
          <a:bodyPr/>
          <a:lstStyle/>
          <a:p>
            <a:pPr>
              <a:defRPr/>
            </a:pPr>
            <a:r>
              <a:rPr lang="en-GB"/>
              <a:t>EURAMET Introduction</a:t>
            </a:r>
          </a:p>
        </p:txBody>
      </p:sp>
      <p:sp>
        <p:nvSpPr>
          <p:cNvPr id="4" name="Datumsplatzhalter 3"/>
          <p:cNvSpPr>
            <a:spLocks noGrp="1"/>
          </p:cNvSpPr>
          <p:nvPr>
            <p:ph type="dt" sz="half" idx="10"/>
          </p:nvPr>
        </p:nvSpPr>
        <p:spPr/>
        <p:txBody>
          <a:bodyPr/>
          <a:lstStyle/>
          <a:p>
            <a:pPr>
              <a:defRPr/>
            </a:pPr>
            <a:fld id="{13D5E94B-3CDA-49C5-8F21-50332CB5939E}" type="datetime1">
              <a:rPr lang="en-GB" smtClean="0"/>
              <a:t>12/04/2018</a:t>
            </a:fld>
            <a:endParaRPr lang="en-GB"/>
          </a:p>
        </p:txBody>
      </p:sp>
      <p:sp>
        <p:nvSpPr>
          <p:cNvPr id="5" name="Foliennummernplatzhalter 4"/>
          <p:cNvSpPr>
            <a:spLocks noGrp="1"/>
          </p:cNvSpPr>
          <p:nvPr>
            <p:ph type="sldNum" sz="quarter" idx="12"/>
          </p:nvPr>
        </p:nvSpPr>
        <p:spPr/>
        <p:txBody>
          <a:bodyPr/>
          <a:lstStyle/>
          <a:p>
            <a:pPr>
              <a:defRPr/>
            </a:pPr>
            <a:fld id="{AF10F4AF-1F6B-4887-9316-65723C8DC498}" type="slidenum">
              <a:rPr lang="en-GB" smtClean="0"/>
              <a:pPr>
                <a:defRPr/>
              </a:pPr>
              <a:t>25</a:t>
            </a:fld>
            <a:endParaRPr lang="en-GB"/>
          </a:p>
        </p:txBody>
      </p:sp>
    </p:spTree>
    <p:extLst>
      <p:ext uri="{BB962C8B-B14F-4D97-AF65-F5344CB8AC3E}">
        <p14:creationId xmlns:p14="http://schemas.microsoft.com/office/powerpoint/2010/main" val="230406314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4369718" y="1781603"/>
            <a:ext cx="3579563" cy="1144929"/>
          </a:xfrm>
          <a:prstGeom prst="rect">
            <a:avLst/>
          </a:prstGeom>
          <a:noFill/>
        </p:spPr>
        <p:txBody>
          <a:bodyPr wrap="square">
            <a:spAutoFit/>
          </a:bodyPr>
          <a:lstStyle/>
          <a:p>
            <a:pPr eaLnBrk="1" hangingPunct="1">
              <a:lnSpc>
                <a:spcPct val="114000"/>
              </a:lnSpc>
              <a:defRPr/>
            </a:pPr>
            <a:r>
              <a:rPr lang="en-GB" sz="2000" dirty="0">
                <a:solidFill>
                  <a:srgbClr val="000000"/>
                </a:solidFill>
              </a:rPr>
              <a:t>EURAMET has published </a:t>
            </a:r>
          </a:p>
          <a:p>
            <a:pPr eaLnBrk="1" hangingPunct="1">
              <a:lnSpc>
                <a:spcPct val="114000"/>
              </a:lnSpc>
              <a:defRPr/>
            </a:pPr>
            <a:r>
              <a:rPr lang="en-GB" sz="2000" dirty="0">
                <a:solidFill>
                  <a:srgbClr val="000000"/>
                </a:solidFill>
              </a:rPr>
              <a:t>19 Calibration Guides and</a:t>
            </a:r>
          </a:p>
          <a:p>
            <a:pPr eaLnBrk="1" hangingPunct="1">
              <a:lnSpc>
                <a:spcPct val="114000"/>
              </a:lnSpc>
              <a:defRPr/>
            </a:pPr>
            <a:r>
              <a:rPr lang="en-GB" sz="2000" dirty="0">
                <a:solidFill>
                  <a:srgbClr val="000000"/>
                </a:solidFill>
              </a:rPr>
              <a:t>3 Technical Guides</a:t>
            </a:r>
            <a:endParaRPr lang="en-GB" sz="2000" dirty="0">
              <a:solidFill>
                <a:srgbClr val="000000"/>
              </a:solidFill>
              <a:latin typeface="+mn-lt"/>
            </a:endParaRPr>
          </a:p>
        </p:txBody>
      </p:sp>
      <p:sp>
        <p:nvSpPr>
          <p:cNvPr id="12" name="Fußzeilenplatzhalter 11"/>
          <p:cNvSpPr>
            <a:spLocks noGrp="1"/>
          </p:cNvSpPr>
          <p:nvPr>
            <p:ph type="ftr" sz="quarter" idx="11"/>
          </p:nvPr>
        </p:nvSpPr>
        <p:spPr/>
        <p:txBody>
          <a:bodyPr/>
          <a:lstStyle/>
          <a:p>
            <a:pPr>
              <a:defRPr/>
            </a:pPr>
            <a:r>
              <a:rPr lang="en-GB"/>
              <a:t>EURAMET Introduction</a:t>
            </a:r>
          </a:p>
        </p:txBody>
      </p:sp>
      <p:sp>
        <p:nvSpPr>
          <p:cNvPr id="22536" name="Title 1"/>
          <p:cNvSpPr>
            <a:spLocks noGrp="1"/>
          </p:cNvSpPr>
          <p:nvPr>
            <p:ph type="title"/>
          </p:nvPr>
        </p:nvSpPr>
        <p:spPr bwMode="auto">
          <a:xfrm>
            <a:off x="457200" y="54761"/>
            <a:ext cx="5588000" cy="9520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r>
              <a:rPr lang="en-GB" altLang="en-US" dirty="0">
                <a:ea typeface="ＭＳ Ｐゴシック" panose="020B0600070205080204" pitchFamily="34" charset="-128"/>
              </a:rPr>
              <a:t>EURAMET Calibration &amp; Technical Guides</a:t>
            </a:r>
          </a:p>
        </p:txBody>
      </p:sp>
      <p:sp>
        <p:nvSpPr>
          <p:cNvPr id="10" name="Textfeld 2">
            <a:extLst>
              <a:ext uri="{FF2B5EF4-FFF2-40B4-BE49-F238E27FC236}">
                <a16:creationId xmlns:a16="http://schemas.microsoft.com/office/drawing/2014/main" id="{7C026F40-74A8-4063-801C-6F94FDD00331}"/>
              </a:ext>
            </a:extLst>
          </p:cNvPr>
          <p:cNvSpPr txBox="1"/>
          <p:nvPr/>
        </p:nvSpPr>
        <p:spPr>
          <a:xfrm>
            <a:off x="457200" y="5879285"/>
            <a:ext cx="4048794" cy="583558"/>
          </a:xfrm>
          <a:prstGeom prst="rect">
            <a:avLst/>
          </a:prstGeom>
          <a:solidFill>
            <a:schemeClr val="bg1">
              <a:lumMod val="85000"/>
            </a:schemeClr>
          </a:solidFill>
          <a:ln>
            <a:solidFill>
              <a:schemeClr val="tx1"/>
            </a:solidFill>
          </a:ln>
        </p:spPr>
        <p:txBody>
          <a:bodyPr wrap="square">
            <a:spAutoFit/>
          </a:bodyPr>
          <a:lstStyle/>
          <a:p>
            <a:pPr eaLnBrk="1" hangingPunct="1">
              <a:lnSpc>
                <a:spcPct val="114000"/>
              </a:lnSpc>
              <a:defRPr/>
            </a:pPr>
            <a:r>
              <a:rPr lang="en-GB" sz="1600" dirty="0"/>
              <a:t>For free download from the website:</a:t>
            </a:r>
          </a:p>
          <a:p>
            <a:pPr eaLnBrk="1" hangingPunct="1">
              <a:lnSpc>
                <a:spcPct val="114000"/>
              </a:lnSpc>
              <a:defRPr/>
            </a:pPr>
            <a:r>
              <a:rPr lang="en-GB" sz="1200" dirty="0">
                <a:hlinkClick r:id="rId3"/>
              </a:rPr>
              <a:t>www.euramet.org/publications-media-centre/cgs-and-tgs</a:t>
            </a:r>
            <a:endParaRPr lang="en-GB" sz="2000" dirty="0">
              <a:latin typeface="+mn-lt"/>
              <a:ea typeface="ＭＳ Ｐゴシック" charset="-128"/>
            </a:endParaRPr>
          </a:p>
        </p:txBody>
      </p:sp>
      <p:sp>
        <p:nvSpPr>
          <p:cNvPr id="2" name="Rechteck 1"/>
          <p:cNvSpPr/>
          <p:nvPr/>
        </p:nvSpPr>
        <p:spPr>
          <a:xfrm>
            <a:off x="4356100" y="3677335"/>
            <a:ext cx="4572000" cy="1631216"/>
          </a:xfrm>
          <a:prstGeom prst="rect">
            <a:avLst/>
          </a:prstGeom>
        </p:spPr>
        <p:txBody>
          <a:bodyPr>
            <a:spAutoFit/>
          </a:bodyPr>
          <a:lstStyle/>
          <a:p>
            <a:r>
              <a:rPr lang="en-US" dirty="0"/>
              <a:t>New guide:</a:t>
            </a:r>
          </a:p>
          <a:p>
            <a:pPr marL="285750" indent="-285750">
              <a:buFont typeface="Wingdings" panose="05000000000000000000" pitchFamily="2" charset="2"/>
              <a:buChar char="§"/>
            </a:pPr>
            <a:r>
              <a:rPr lang="en-US" dirty="0"/>
              <a:t>Calibration of Angular Encoders </a:t>
            </a:r>
          </a:p>
          <a:p>
            <a:pPr>
              <a:spcBef>
                <a:spcPts val="1200"/>
              </a:spcBef>
            </a:pPr>
            <a:r>
              <a:rPr lang="en-US" dirty="0"/>
              <a:t>Revised guide:</a:t>
            </a:r>
          </a:p>
          <a:p>
            <a:pPr marL="285750" indent="-285750">
              <a:buFont typeface="Wingdings" panose="05000000000000000000" pitchFamily="2" charset="2"/>
              <a:buChar char="§"/>
            </a:pPr>
            <a:r>
              <a:rPr lang="en-US" dirty="0"/>
              <a:t>Evaluation of Vector Network </a:t>
            </a:r>
            <a:r>
              <a:rPr lang="en-US" dirty="0" err="1"/>
              <a:t>Analysers</a:t>
            </a:r>
            <a:r>
              <a:rPr lang="en-US" dirty="0"/>
              <a:t> (VNA)</a:t>
            </a:r>
            <a:endParaRPr lang="de-CH" dirty="0"/>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1208045"/>
            <a:ext cx="3133725" cy="4433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Datumsplatzhalter 3"/>
          <p:cNvSpPr>
            <a:spLocks noGrp="1"/>
          </p:cNvSpPr>
          <p:nvPr>
            <p:ph type="dt" sz="half" idx="10"/>
          </p:nvPr>
        </p:nvSpPr>
        <p:spPr/>
        <p:txBody>
          <a:bodyPr/>
          <a:lstStyle/>
          <a:p>
            <a:pPr>
              <a:defRPr/>
            </a:pPr>
            <a:fld id="{1F296AC3-A184-4790-B705-4E1149CE665B}" type="datetime1">
              <a:rPr lang="en-GB" smtClean="0"/>
              <a:t>12/04/2018</a:t>
            </a:fld>
            <a:endParaRPr lang="en-GB"/>
          </a:p>
        </p:txBody>
      </p:sp>
      <p:sp>
        <p:nvSpPr>
          <p:cNvPr id="5" name="Foliennummernplatzhalter 4"/>
          <p:cNvSpPr>
            <a:spLocks noGrp="1"/>
          </p:cNvSpPr>
          <p:nvPr>
            <p:ph type="sldNum" sz="quarter" idx="12"/>
          </p:nvPr>
        </p:nvSpPr>
        <p:spPr/>
        <p:txBody>
          <a:bodyPr/>
          <a:lstStyle/>
          <a:p>
            <a:pPr>
              <a:defRPr/>
            </a:pPr>
            <a:fld id="{AF10F4AF-1F6B-4887-9316-65723C8DC498}" type="slidenum">
              <a:rPr lang="en-GB" smtClean="0"/>
              <a:pPr>
                <a:defRPr/>
              </a:pPr>
              <a:t>26</a:t>
            </a:fld>
            <a:endParaRPr lang="en-GB"/>
          </a:p>
        </p:txBody>
      </p:sp>
    </p:spTree>
    <p:extLst>
      <p:ext uri="{BB962C8B-B14F-4D97-AF65-F5344CB8AC3E}">
        <p14:creationId xmlns:p14="http://schemas.microsoft.com/office/powerpoint/2010/main" val="32610598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Next GA</a:t>
            </a:r>
          </a:p>
        </p:txBody>
      </p:sp>
      <p:sp>
        <p:nvSpPr>
          <p:cNvPr id="3" name="Inhaltsplatzhalter 2"/>
          <p:cNvSpPr>
            <a:spLocks noGrp="1"/>
          </p:cNvSpPr>
          <p:nvPr>
            <p:ph idx="1"/>
          </p:nvPr>
        </p:nvSpPr>
        <p:spPr>
          <a:xfrm>
            <a:off x="457200" y="1917701"/>
            <a:ext cx="8229600" cy="2336800"/>
          </a:xfrm>
        </p:spPr>
        <p:txBody>
          <a:bodyPr/>
          <a:lstStyle/>
          <a:p>
            <a:pPr marL="0" indent="0">
              <a:buNone/>
            </a:pPr>
            <a:r>
              <a:rPr lang="en-GB" dirty="0"/>
              <a:t>The EURAMET GA 2018 will take place in Bucharest, Romania, in the week from 28 May to 1 June 2018</a:t>
            </a:r>
            <a:r>
              <a:rPr lang="de-DE" dirty="0"/>
              <a:t> </a:t>
            </a:r>
          </a:p>
        </p:txBody>
      </p:sp>
      <p:sp>
        <p:nvSpPr>
          <p:cNvPr id="4" name="Datumsplatzhalter 3"/>
          <p:cNvSpPr>
            <a:spLocks noGrp="1"/>
          </p:cNvSpPr>
          <p:nvPr>
            <p:ph type="dt" sz="half" idx="10"/>
          </p:nvPr>
        </p:nvSpPr>
        <p:spPr/>
        <p:txBody>
          <a:bodyPr/>
          <a:lstStyle/>
          <a:p>
            <a:pPr>
              <a:defRPr/>
            </a:pPr>
            <a:fld id="{B1D5D02E-3032-4810-BDA0-70106FDC23C8}" type="datetime1">
              <a:rPr lang="en-GB" smtClean="0"/>
              <a:t>12/04/2018</a:t>
            </a:fld>
            <a:endParaRPr lang="en-GB"/>
          </a:p>
        </p:txBody>
      </p:sp>
      <p:sp>
        <p:nvSpPr>
          <p:cNvPr id="5" name="Fußzeilenplatzhalter 4"/>
          <p:cNvSpPr>
            <a:spLocks noGrp="1"/>
          </p:cNvSpPr>
          <p:nvPr>
            <p:ph type="ftr" sz="quarter" idx="11"/>
          </p:nvPr>
        </p:nvSpPr>
        <p:spPr/>
        <p:txBody>
          <a:bodyPr/>
          <a:lstStyle/>
          <a:p>
            <a:pPr>
              <a:defRPr/>
            </a:pPr>
            <a:r>
              <a:rPr lang="fr-FR"/>
              <a:t>EURAMET Introduction</a:t>
            </a:r>
            <a:endParaRPr lang="en-GB"/>
          </a:p>
        </p:txBody>
      </p:sp>
      <p:sp>
        <p:nvSpPr>
          <p:cNvPr id="6" name="Foliennummernplatzhalter 5"/>
          <p:cNvSpPr>
            <a:spLocks noGrp="1"/>
          </p:cNvSpPr>
          <p:nvPr>
            <p:ph type="sldNum" sz="quarter" idx="12"/>
          </p:nvPr>
        </p:nvSpPr>
        <p:spPr/>
        <p:txBody>
          <a:bodyPr/>
          <a:lstStyle/>
          <a:p>
            <a:fld id="{402CACF6-1997-4461-BD79-48C19C49FF06}" type="slidenum">
              <a:rPr lang="en-GB" altLang="en-US" smtClean="0"/>
              <a:pPr/>
              <a:t>27</a:t>
            </a:fld>
            <a:endParaRPr lang="en-GB" altLang="en-US"/>
          </a:p>
        </p:txBody>
      </p:sp>
    </p:spTree>
    <p:extLst>
      <p:ext uri="{BB962C8B-B14F-4D97-AF65-F5344CB8AC3E}">
        <p14:creationId xmlns:p14="http://schemas.microsoft.com/office/powerpoint/2010/main" val="3740197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umsplatzhalter 3"/>
          <p:cNvSpPr>
            <a:spLocks noGrp="1"/>
          </p:cNvSpPr>
          <p:nvPr>
            <p:ph type="dt" sz="half" idx="10"/>
          </p:nvPr>
        </p:nvSpPr>
        <p:spPr/>
        <p:txBody>
          <a:bodyPr/>
          <a:lstStyle/>
          <a:p>
            <a:pPr>
              <a:defRPr/>
            </a:pPr>
            <a:fld id="{E7CD42F6-60AE-43EF-9C62-777D0DDA3A95}" type="datetime1">
              <a:rPr lang="en-GB" smtClean="0"/>
              <a:t>12/04/2018</a:t>
            </a:fld>
            <a:endParaRPr lang="en-GB" dirty="0"/>
          </a:p>
        </p:txBody>
      </p:sp>
      <p:sp>
        <p:nvSpPr>
          <p:cNvPr id="5" name="Fußzeilenplatzhalter 4"/>
          <p:cNvSpPr>
            <a:spLocks noGrp="1"/>
          </p:cNvSpPr>
          <p:nvPr>
            <p:ph type="ftr" sz="quarter" idx="11"/>
          </p:nvPr>
        </p:nvSpPr>
        <p:spPr/>
        <p:txBody>
          <a:bodyPr/>
          <a:lstStyle/>
          <a:p>
            <a:pPr>
              <a:defRPr/>
            </a:pPr>
            <a:r>
              <a:rPr lang="en-US"/>
              <a:t>EURAMET Introduction</a:t>
            </a:r>
            <a:endParaRPr lang="en-GB" dirty="0"/>
          </a:p>
        </p:txBody>
      </p:sp>
      <p:sp>
        <p:nvSpPr>
          <p:cNvPr id="6" name="Foliennummernplatzhalter 5"/>
          <p:cNvSpPr>
            <a:spLocks noGrp="1"/>
          </p:cNvSpPr>
          <p:nvPr>
            <p:ph type="sldNum" sz="quarter" idx="12"/>
          </p:nvPr>
        </p:nvSpPr>
        <p:spPr/>
        <p:txBody>
          <a:bodyPr/>
          <a:lstStyle/>
          <a:p>
            <a:pPr>
              <a:defRPr/>
            </a:pPr>
            <a:fld id="{A85B5487-4B75-4218-8A2A-81E105F9819D}" type="slidenum">
              <a:rPr lang="en-GB" smtClean="0"/>
              <a:pPr>
                <a:defRPr/>
              </a:pPr>
              <a:t>28</a:t>
            </a:fld>
            <a:endParaRPr lang="en-GB" dirty="0"/>
          </a:p>
        </p:txBody>
      </p:sp>
      <p:sp>
        <p:nvSpPr>
          <p:cNvPr id="7" name="Text Box 1"/>
          <p:cNvSpPr txBox="1">
            <a:spLocks noChangeArrowheads="1"/>
          </p:cNvSpPr>
          <p:nvPr/>
        </p:nvSpPr>
        <p:spPr bwMode="auto">
          <a:xfrm>
            <a:off x="1560339" y="2781301"/>
            <a:ext cx="6231111"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b="1">
                <a:solidFill>
                  <a:schemeClr val="bg1"/>
                </a:solidFill>
                <a:latin typeface="Arial" charset="0"/>
                <a:ea typeface="Arial Unicode MS" pitchFamily="34" charset="-128"/>
                <a:cs typeface="Arial Unicode MS"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b="1">
                <a:solidFill>
                  <a:schemeClr val="bg1"/>
                </a:solidFill>
                <a:latin typeface="Arial" charset="0"/>
                <a:ea typeface="Arial Unicode MS" pitchFamily="34" charset="-128"/>
                <a:cs typeface="Arial Unicode MS"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b="1">
                <a:solidFill>
                  <a:schemeClr val="bg1"/>
                </a:solidFill>
                <a:latin typeface="Arial" charset="0"/>
                <a:ea typeface="Arial Unicode MS" pitchFamily="34" charset="-128"/>
                <a:cs typeface="Arial Unicode MS"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b="1">
                <a:solidFill>
                  <a:schemeClr val="bg1"/>
                </a:solidFill>
                <a:latin typeface="Arial" charset="0"/>
                <a:ea typeface="Arial Unicode MS" pitchFamily="34" charset="-128"/>
                <a:cs typeface="Arial Unicode MS"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b="1">
                <a:solidFill>
                  <a:schemeClr val="bg1"/>
                </a:solidFill>
                <a:latin typeface="Arial" charset="0"/>
                <a:ea typeface="Arial Unicode MS" pitchFamily="34" charset="-128"/>
                <a:cs typeface="Arial Unicode MS" pitchFamily="34" charset="-128"/>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b="1">
                <a:solidFill>
                  <a:schemeClr val="bg1"/>
                </a:solidFill>
                <a:latin typeface="Arial" charset="0"/>
                <a:ea typeface="Arial Unicode MS" pitchFamily="34" charset="-128"/>
                <a:cs typeface="Arial Unicode MS" pitchFamily="34" charset="-128"/>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b="1">
                <a:solidFill>
                  <a:schemeClr val="bg1"/>
                </a:solidFill>
                <a:latin typeface="Arial" charset="0"/>
                <a:ea typeface="Arial Unicode MS" pitchFamily="34" charset="-128"/>
                <a:cs typeface="Arial Unicode MS" pitchFamily="34" charset="-128"/>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b="1">
                <a:solidFill>
                  <a:schemeClr val="bg1"/>
                </a:solidFill>
                <a:latin typeface="Arial" charset="0"/>
                <a:ea typeface="Arial Unicode MS" pitchFamily="34" charset="-128"/>
                <a:cs typeface="Arial Unicode MS" pitchFamily="34" charset="-128"/>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b="1">
                <a:solidFill>
                  <a:schemeClr val="bg1"/>
                </a:solidFill>
                <a:latin typeface="Arial" charset="0"/>
                <a:ea typeface="Arial Unicode MS" pitchFamily="34" charset="-128"/>
                <a:cs typeface="Arial Unicode MS" pitchFamily="34" charset="-128"/>
              </a:defRPr>
            </a:lvl9pPr>
          </a:lstStyle>
          <a:p>
            <a:pPr algn="ctr" eaLnBrk="1" hangingPunct="1">
              <a:spcBef>
                <a:spcPts val="700"/>
              </a:spcBef>
            </a:pPr>
            <a:r>
              <a:rPr lang="de-DE" sz="3600" b="0" dirty="0">
                <a:solidFill>
                  <a:srgbClr val="006699"/>
                </a:solidFill>
                <a:latin typeface="Arial" panose="020B0604020202020204" pitchFamily="34" charset="0"/>
                <a:cs typeface="Arial" panose="020B0604020202020204" pitchFamily="34" charset="0"/>
              </a:rPr>
              <a:t>Thank you for your attention</a:t>
            </a:r>
          </a:p>
        </p:txBody>
      </p:sp>
      <p:sp>
        <p:nvSpPr>
          <p:cNvPr id="8" name="Rectangle 2"/>
          <p:cNvSpPr/>
          <p:nvPr/>
        </p:nvSpPr>
        <p:spPr>
          <a:xfrm>
            <a:off x="2322275" y="3789363"/>
            <a:ext cx="4571267" cy="400110"/>
          </a:xfrm>
          <a:prstGeom prst="rect">
            <a:avLst/>
          </a:prstGeom>
        </p:spPr>
        <p:txBody>
          <a:bodyPr>
            <a:spAutoFit/>
          </a:bodyPr>
          <a:lstStyle/>
          <a:p>
            <a:pPr algn="ctr">
              <a:spcBef>
                <a:spcPts val="1500"/>
              </a:spcBef>
              <a:buFont typeface="Times New Roman" pitchFamily="16"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IE" sz="2000" dirty="0">
                <a:solidFill>
                  <a:srgbClr val="006699"/>
                </a:solidFill>
                <a:cs typeface="Arial Unicode MS" pitchFamily="32" charset="0"/>
                <a:hlinkClick r:id="rId2"/>
              </a:rPr>
              <a:t>www.euramet.org</a:t>
            </a:r>
          </a:p>
        </p:txBody>
      </p:sp>
    </p:spTree>
    <p:extLst>
      <p:ext uri="{BB962C8B-B14F-4D97-AF65-F5344CB8AC3E}">
        <p14:creationId xmlns:p14="http://schemas.microsoft.com/office/powerpoint/2010/main" val="10137715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dirty="0"/>
              <a:t>EURAMET </a:t>
            </a:r>
            <a:r>
              <a:rPr lang="de-CH" dirty="0" err="1"/>
              <a:t>is</a:t>
            </a:r>
            <a:r>
              <a:rPr lang="de-CH" dirty="0"/>
              <a:t>….</a:t>
            </a:r>
          </a:p>
        </p:txBody>
      </p:sp>
      <p:sp>
        <p:nvSpPr>
          <p:cNvPr id="3" name="Inhaltsplatzhalter 2"/>
          <p:cNvSpPr>
            <a:spLocks noGrp="1"/>
          </p:cNvSpPr>
          <p:nvPr>
            <p:ph idx="1"/>
          </p:nvPr>
        </p:nvSpPr>
        <p:spPr>
          <a:xfrm>
            <a:off x="457200" y="1600201"/>
            <a:ext cx="8229600" cy="4289322"/>
          </a:xfrm>
        </p:spPr>
        <p:txBody>
          <a:bodyPr/>
          <a:lstStyle/>
          <a:p>
            <a:pPr>
              <a:spcAft>
                <a:spcPts val="1000"/>
              </a:spcAft>
            </a:pPr>
            <a:r>
              <a:rPr lang="en-US" sz="2200" dirty="0"/>
              <a:t>The gateway to Europe’s integrated metrology </a:t>
            </a:r>
            <a:br>
              <a:rPr lang="en-US" sz="2200" dirty="0"/>
            </a:br>
            <a:r>
              <a:rPr lang="en-US" sz="2200" dirty="0"/>
              <a:t>infrastructure.</a:t>
            </a:r>
          </a:p>
          <a:p>
            <a:pPr>
              <a:spcAft>
                <a:spcPts val="1000"/>
              </a:spcAft>
            </a:pPr>
            <a:r>
              <a:rPr lang="en-US" sz="2200" dirty="0"/>
              <a:t>It facilitates access to European measurement </a:t>
            </a:r>
            <a:br>
              <a:rPr lang="en-US" sz="2200" dirty="0"/>
            </a:br>
            <a:r>
              <a:rPr lang="en-US" sz="2200" dirty="0"/>
              <a:t>expertise, and underpins the delivery of globally </a:t>
            </a:r>
            <a:br>
              <a:rPr lang="en-US" sz="2200" dirty="0"/>
            </a:br>
            <a:r>
              <a:rPr lang="en-US" sz="2200" dirty="0"/>
              <a:t>competitive, high impact metrology.</a:t>
            </a:r>
          </a:p>
          <a:p>
            <a:pPr>
              <a:spcAft>
                <a:spcPts val="1000"/>
              </a:spcAft>
            </a:pPr>
            <a:r>
              <a:rPr lang="en-US" sz="2200" dirty="0"/>
              <a:t>It ensures Europe maintains its global reputation </a:t>
            </a:r>
            <a:br>
              <a:rPr lang="en-US" sz="2200" dirty="0"/>
            </a:br>
            <a:r>
              <a:rPr lang="en-US" sz="2200" dirty="0"/>
              <a:t>for excellence in measurement science.</a:t>
            </a:r>
          </a:p>
          <a:p>
            <a:pPr>
              <a:spcAft>
                <a:spcPts val="1000"/>
              </a:spcAft>
            </a:pPr>
            <a:r>
              <a:rPr lang="en-US" sz="2200" dirty="0"/>
              <a:t>It raises awareness of the value of measurement by demonstrating the impact of metrology on </a:t>
            </a:r>
            <a:br>
              <a:rPr lang="en-US" sz="2200" dirty="0"/>
            </a:br>
            <a:r>
              <a:rPr lang="en-US" sz="2200" dirty="0"/>
              <a:t>society’s grand challenges.</a:t>
            </a:r>
          </a:p>
          <a:p>
            <a:endParaRPr lang="de-CH" dirty="0"/>
          </a:p>
        </p:txBody>
      </p:sp>
      <p:sp>
        <p:nvSpPr>
          <p:cNvPr id="4" name="Datumsplatzhalter 3"/>
          <p:cNvSpPr>
            <a:spLocks noGrp="1"/>
          </p:cNvSpPr>
          <p:nvPr>
            <p:ph type="dt" sz="half" idx="10"/>
          </p:nvPr>
        </p:nvSpPr>
        <p:spPr/>
        <p:txBody>
          <a:bodyPr/>
          <a:lstStyle/>
          <a:p>
            <a:pPr>
              <a:defRPr/>
            </a:pPr>
            <a:fld id="{0E1194D2-B37D-4EF3-B6D2-E8759D08C136}" type="datetime1">
              <a:rPr lang="en-GB" smtClean="0"/>
              <a:t>12/04/2018</a:t>
            </a:fld>
            <a:endParaRPr lang="en-GB"/>
          </a:p>
        </p:txBody>
      </p:sp>
      <p:sp>
        <p:nvSpPr>
          <p:cNvPr id="5" name="Fußzeilenplatzhalter 4"/>
          <p:cNvSpPr>
            <a:spLocks noGrp="1"/>
          </p:cNvSpPr>
          <p:nvPr>
            <p:ph type="ftr" sz="quarter" idx="11"/>
          </p:nvPr>
        </p:nvSpPr>
        <p:spPr/>
        <p:txBody>
          <a:bodyPr/>
          <a:lstStyle/>
          <a:p>
            <a:pPr>
              <a:defRPr/>
            </a:pPr>
            <a:r>
              <a:rPr lang="en-GB"/>
              <a:t>EURAMET Introduction</a:t>
            </a:r>
          </a:p>
        </p:txBody>
      </p:sp>
      <p:sp>
        <p:nvSpPr>
          <p:cNvPr id="6" name="Foliennummernplatzhalter 5"/>
          <p:cNvSpPr>
            <a:spLocks noGrp="1"/>
          </p:cNvSpPr>
          <p:nvPr>
            <p:ph type="sldNum" sz="quarter" idx="12"/>
          </p:nvPr>
        </p:nvSpPr>
        <p:spPr/>
        <p:txBody>
          <a:bodyPr/>
          <a:lstStyle/>
          <a:p>
            <a:pPr>
              <a:defRPr/>
            </a:pPr>
            <a:fld id="{27630EF5-347B-4CD0-B8E3-EC8D5110C354}" type="slidenum">
              <a:rPr lang="en-GB" smtClean="0"/>
              <a:pPr>
                <a:defRPr/>
              </a:pPr>
              <a:t>3</a:t>
            </a:fld>
            <a:endParaRPr lang="en-GB"/>
          </a:p>
        </p:txBody>
      </p:sp>
      <p:pic>
        <p:nvPicPr>
          <p:cNvPr id="7" name="Picture 2" descr="\\fpsvr2\users4$\PCK1\Documents\PCK\Impact\Presentations\Photos\iStock\CB060762 RF.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005638" y="3219451"/>
            <a:ext cx="2147649" cy="143120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fpsvr2\users4$\PCK1\Documents\PCK\Impact\Presentations\Photos\iStock\iStock_000005369335XSmall.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005638" y="4650658"/>
            <a:ext cx="2152826" cy="149450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7" descr="\\fpsvr2\users4$\PCK1\Documents\PCK\Impact\Presentations\Photos\NPL\ABStill304.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005638" y="1600201"/>
            <a:ext cx="2159000" cy="1619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88459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umsplatzhalter 3"/>
          <p:cNvSpPr>
            <a:spLocks noGrp="1"/>
          </p:cNvSpPr>
          <p:nvPr>
            <p:ph type="dt" sz="half" idx="10"/>
          </p:nvPr>
        </p:nvSpPr>
        <p:spPr/>
        <p:txBody>
          <a:bodyPr/>
          <a:lstStyle/>
          <a:p>
            <a:pPr>
              <a:defRPr/>
            </a:pPr>
            <a:fld id="{0EA61975-BBE1-4680-AD64-30A42F313D78}" type="datetime1">
              <a:rPr lang="en-GB" smtClean="0"/>
              <a:t>12/04/2018</a:t>
            </a:fld>
            <a:endParaRPr lang="en-GB" dirty="0"/>
          </a:p>
        </p:txBody>
      </p:sp>
      <p:sp>
        <p:nvSpPr>
          <p:cNvPr id="5" name="Fußzeilenplatzhalter 4"/>
          <p:cNvSpPr>
            <a:spLocks noGrp="1"/>
          </p:cNvSpPr>
          <p:nvPr>
            <p:ph type="ftr" sz="quarter" idx="11"/>
          </p:nvPr>
        </p:nvSpPr>
        <p:spPr/>
        <p:txBody>
          <a:bodyPr/>
          <a:lstStyle/>
          <a:p>
            <a:pPr>
              <a:defRPr/>
            </a:pPr>
            <a:r>
              <a:rPr lang="en-US"/>
              <a:t>EURAMET Introduction</a:t>
            </a:r>
            <a:endParaRPr lang="en-GB" dirty="0"/>
          </a:p>
        </p:txBody>
      </p:sp>
      <p:sp>
        <p:nvSpPr>
          <p:cNvPr id="6" name="Foliennummernplatzhalter 5"/>
          <p:cNvSpPr>
            <a:spLocks noGrp="1"/>
          </p:cNvSpPr>
          <p:nvPr>
            <p:ph type="sldNum" sz="quarter" idx="12"/>
          </p:nvPr>
        </p:nvSpPr>
        <p:spPr/>
        <p:txBody>
          <a:bodyPr/>
          <a:lstStyle/>
          <a:p>
            <a:pPr>
              <a:defRPr/>
            </a:pPr>
            <a:fld id="{A85B5487-4B75-4218-8A2A-81E105F9819D}" type="slidenum">
              <a:rPr lang="en-GB" smtClean="0"/>
              <a:pPr>
                <a:defRPr/>
              </a:pPr>
              <a:t>4</a:t>
            </a:fld>
            <a:endParaRPr lang="en-GB" dirty="0"/>
          </a:p>
        </p:txBody>
      </p:sp>
      <p:pic>
        <p:nvPicPr>
          <p:cNvPr id="7" name="Picture 2" descr="H:\_09 Internationales\_01 EURAMET-BoD\_22 Communication\Events\10th-EURAMET-anniversary\30_years_700px.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72483" y="650123"/>
            <a:ext cx="6000750" cy="5563553"/>
          </a:xfrm>
          <a:prstGeom prst="rect">
            <a:avLst/>
          </a:prstGeom>
          <a:noFill/>
          <a:extLst>
            <a:ext uri="{909E8E84-426E-40DD-AFC4-6F175D3DCCD1}">
              <a14:hiddenFill xmlns:a14="http://schemas.microsoft.com/office/drawing/2010/main">
                <a:solidFill>
                  <a:srgbClr val="FFFFFF"/>
                </a:solidFill>
              </a14:hiddenFill>
            </a:ext>
          </a:extLst>
        </p:spPr>
      </p:pic>
      <p:sp>
        <p:nvSpPr>
          <p:cNvPr id="8" name="Textfeld 7"/>
          <p:cNvSpPr txBox="1"/>
          <p:nvPr/>
        </p:nvSpPr>
        <p:spPr>
          <a:xfrm>
            <a:off x="4953444" y="5890510"/>
            <a:ext cx="3839577" cy="646331"/>
          </a:xfrm>
          <a:prstGeom prst="rect">
            <a:avLst/>
          </a:prstGeom>
          <a:noFill/>
        </p:spPr>
        <p:txBody>
          <a:bodyPr wrap="none" rtlCol="0">
            <a:spAutoFit/>
          </a:bodyPr>
          <a:lstStyle/>
          <a:p>
            <a:r>
              <a:rPr lang="de-CH" dirty="0"/>
              <a:t>More </a:t>
            </a:r>
            <a:r>
              <a:rPr lang="de-CH" dirty="0" err="1"/>
              <a:t>information</a:t>
            </a:r>
            <a:r>
              <a:rPr lang="de-CH" dirty="0"/>
              <a:t>: </a:t>
            </a:r>
            <a:r>
              <a:rPr lang="de-CH" dirty="0">
                <a:hlinkClick r:id="rId3"/>
              </a:rPr>
              <a:t>www.euramet.org</a:t>
            </a:r>
            <a:endParaRPr lang="de-CH" dirty="0"/>
          </a:p>
          <a:p>
            <a:endParaRPr lang="de-CH" dirty="0"/>
          </a:p>
        </p:txBody>
      </p:sp>
    </p:spTree>
    <p:extLst>
      <p:ext uri="{BB962C8B-B14F-4D97-AF65-F5344CB8AC3E}">
        <p14:creationId xmlns:p14="http://schemas.microsoft.com/office/powerpoint/2010/main" val="37442865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66775" y="24480"/>
            <a:ext cx="5588734" cy="1024405"/>
          </a:xfrm>
        </p:spPr>
        <p:txBody>
          <a:bodyPr anchor="b"/>
          <a:lstStyle/>
          <a:p>
            <a:r>
              <a:rPr lang="en-GB" dirty="0"/>
              <a:t>From cooperation to coordination:</a:t>
            </a:r>
            <a:br>
              <a:rPr lang="en-GB" dirty="0"/>
            </a:br>
            <a:r>
              <a:rPr lang="en-US" dirty="0"/>
              <a:t>Development cycles of 10 years</a:t>
            </a:r>
            <a:endParaRPr lang="en-GB" dirty="0"/>
          </a:p>
        </p:txBody>
      </p:sp>
      <p:sp>
        <p:nvSpPr>
          <p:cNvPr id="5" name="Fußzeilenplatzhalter 4"/>
          <p:cNvSpPr>
            <a:spLocks noGrp="1"/>
          </p:cNvSpPr>
          <p:nvPr>
            <p:ph type="ftr" sz="quarter" idx="11"/>
          </p:nvPr>
        </p:nvSpPr>
        <p:spPr/>
        <p:txBody>
          <a:bodyPr/>
          <a:lstStyle/>
          <a:p>
            <a:pPr>
              <a:defRPr/>
            </a:pPr>
            <a:r>
              <a:rPr lang="en-GB"/>
              <a:t>EURAMET Introduction</a:t>
            </a:r>
          </a:p>
        </p:txBody>
      </p:sp>
      <p:sp>
        <p:nvSpPr>
          <p:cNvPr id="7" name="Pfeil nach unten 6"/>
          <p:cNvSpPr/>
          <p:nvPr/>
        </p:nvSpPr>
        <p:spPr>
          <a:xfrm>
            <a:off x="779836" y="1551021"/>
            <a:ext cx="389107" cy="4931923"/>
          </a:xfrm>
          <a:prstGeom prst="downArrow">
            <a:avLst/>
          </a:prstGeom>
          <a:solidFill>
            <a:schemeClr val="tx1">
              <a:lumMod val="40000"/>
              <a:lumOff val="60000"/>
            </a:schemeClr>
          </a:solidFill>
          <a:ln>
            <a:solidFill>
              <a:schemeClr val="tx1">
                <a:lumMod val="75000"/>
              </a:schemeClr>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CH"/>
          </a:p>
        </p:txBody>
      </p:sp>
      <p:pic>
        <p:nvPicPr>
          <p:cNvPr id="8" name="Picture 6" descr="Bildergebnis für euromet">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24135" y="1439297"/>
            <a:ext cx="868290" cy="87123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7" descr="H:\_09 Internationales\_02 EURAMET\01_TC-EM, EURAMET\40_Templates\EURAMET-Log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60888" y="3798149"/>
            <a:ext cx="1721807" cy="76103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55817" y="2772891"/>
            <a:ext cx="1394460" cy="6743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6" descr="http://www.emrponline.eu/downloads/emrp_eu.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77002" y="4593941"/>
            <a:ext cx="1602977" cy="56606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https://msu.euramet.org/downloads/documents/EMPIR_logo.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49146" y="4594422"/>
            <a:ext cx="1805077" cy="470859"/>
          </a:xfrm>
          <a:prstGeom prst="rect">
            <a:avLst/>
          </a:prstGeom>
          <a:noFill/>
          <a:extLst>
            <a:ext uri="{909E8E84-426E-40DD-AFC4-6F175D3DCCD1}">
              <a14:hiddenFill xmlns:a14="http://schemas.microsoft.com/office/drawing/2010/main">
                <a:solidFill>
                  <a:srgbClr val="FFFFFF"/>
                </a:solidFill>
              </a14:hiddenFill>
            </a:ext>
          </a:extLst>
        </p:spPr>
      </p:pic>
      <p:sp>
        <p:nvSpPr>
          <p:cNvPr id="15" name="Textfeld 14"/>
          <p:cNvSpPr txBox="1"/>
          <p:nvPr/>
        </p:nvSpPr>
        <p:spPr>
          <a:xfrm>
            <a:off x="1336978" y="1850965"/>
            <a:ext cx="4284250" cy="369332"/>
          </a:xfrm>
          <a:prstGeom prst="rect">
            <a:avLst/>
          </a:prstGeom>
          <a:solidFill>
            <a:schemeClr val="accent3">
              <a:lumMod val="20000"/>
              <a:lumOff val="80000"/>
            </a:schemeClr>
          </a:solidFill>
          <a:effectLst>
            <a:outerShdw blurRad="50800" dist="38100" dir="2700000" algn="tl" rotWithShape="0">
              <a:prstClr val="black">
                <a:alpha val="40000"/>
              </a:prstClr>
            </a:outerShdw>
          </a:effectLst>
        </p:spPr>
        <p:txBody>
          <a:bodyPr wrap="none" rtlCol="0">
            <a:spAutoFit/>
          </a:bodyPr>
          <a:lstStyle/>
          <a:p>
            <a:r>
              <a:rPr lang="en-GB" dirty="0"/>
              <a:t>Technical Cooperation (projects in TCs) </a:t>
            </a:r>
          </a:p>
        </p:txBody>
      </p:sp>
      <p:sp>
        <p:nvSpPr>
          <p:cNvPr id="16" name="Textfeld 15"/>
          <p:cNvSpPr txBox="1"/>
          <p:nvPr/>
        </p:nvSpPr>
        <p:spPr>
          <a:xfrm>
            <a:off x="1346484" y="4290743"/>
            <a:ext cx="4164529" cy="369332"/>
          </a:xfrm>
          <a:prstGeom prst="rect">
            <a:avLst/>
          </a:prstGeom>
          <a:solidFill>
            <a:schemeClr val="accent3">
              <a:lumMod val="20000"/>
              <a:lumOff val="80000"/>
            </a:schemeClr>
          </a:solidFill>
          <a:effectLst>
            <a:outerShdw blurRad="50800" dist="38100" dir="2700000" algn="tl" rotWithShape="0">
              <a:prstClr val="black">
                <a:alpha val="40000"/>
              </a:prstClr>
            </a:outerShdw>
          </a:effectLst>
        </p:spPr>
        <p:txBody>
          <a:bodyPr wrap="square" rtlCol="0">
            <a:spAutoFit/>
          </a:bodyPr>
          <a:lstStyle/>
          <a:p>
            <a:r>
              <a:rPr lang="en-GB" dirty="0"/>
              <a:t>Joint metrology research programmes</a:t>
            </a:r>
          </a:p>
        </p:txBody>
      </p:sp>
      <p:sp>
        <p:nvSpPr>
          <p:cNvPr id="17" name="Textfeld 16"/>
          <p:cNvSpPr txBox="1"/>
          <p:nvPr/>
        </p:nvSpPr>
        <p:spPr>
          <a:xfrm>
            <a:off x="1336978" y="2761397"/>
            <a:ext cx="4512029" cy="646331"/>
          </a:xfrm>
          <a:prstGeom prst="rect">
            <a:avLst/>
          </a:prstGeom>
          <a:solidFill>
            <a:schemeClr val="accent3">
              <a:lumMod val="20000"/>
              <a:lumOff val="80000"/>
            </a:schemeClr>
          </a:solidFill>
          <a:effectLst>
            <a:outerShdw blurRad="50800" dist="38100" dir="2700000" algn="tl" rotWithShape="0">
              <a:prstClr val="black">
                <a:alpha val="40000"/>
              </a:prstClr>
            </a:outerShdw>
          </a:effectLst>
        </p:spPr>
        <p:txBody>
          <a:bodyPr wrap="square" rtlCol="0">
            <a:spAutoFit/>
          </a:bodyPr>
          <a:lstStyle/>
          <a:p>
            <a:r>
              <a:rPr lang="en-GB" dirty="0"/>
              <a:t>Mutual recognition of national standards and calibration certificates</a:t>
            </a:r>
          </a:p>
        </p:txBody>
      </p:sp>
      <p:sp>
        <p:nvSpPr>
          <p:cNvPr id="18" name="Textfeld 17"/>
          <p:cNvSpPr txBox="1"/>
          <p:nvPr/>
        </p:nvSpPr>
        <p:spPr>
          <a:xfrm>
            <a:off x="200461" y="2791947"/>
            <a:ext cx="697627" cy="369332"/>
          </a:xfrm>
          <a:prstGeom prst="rect">
            <a:avLst/>
          </a:prstGeom>
          <a:noFill/>
        </p:spPr>
        <p:txBody>
          <a:bodyPr wrap="none" rtlCol="0">
            <a:spAutoFit/>
          </a:bodyPr>
          <a:lstStyle/>
          <a:p>
            <a:r>
              <a:rPr lang="de-CH" dirty="0"/>
              <a:t>1999</a:t>
            </a:r>
          </a:p>
        </p:txBody>
      </p:sp>
      <p:sp>
        <p:nvSpPr>
          <p:cNvPr id="19" name="Textfeld 18"/>
          <p:cNvSpPr txBox="1"/>
          <p:nvPr/>
        </p:nvSpPr>
        <p:spPr>
          <a:xfrm>
            <a:off x="200461" y="1586099"/>
            <a:ext cx="697627" cy="369332"/>
          </a:xfrm>
          <a:prstGeom prst="rect">
            <a:avLst/>
          </a:prstGeom>
          <a:noFill/>
        </p:spPr>
        <p:txBody>
          <a:bodyPr wrap="none" rtlCol="0">
            <a:spAutoFit/>
          </a:bodyPr>
          <a:lstStyle/>
          <a:p>
            <a:r>
              <a:rPr lang="de-CH" dirty="0"/>
              <a:t>1987</a:t>
            </a:r>
          </a:p>
        </p:txBody>
      </p:sp>
      <p:sp>
        <p:nvSpPr>
          <p:cNvPr id="20" name="Textfeld 19"/>
          <p:cNvSpPr txBox="1"/>
          <p:nvPr/>
        </p:nvSpPr>
        <p:spPr>
          <a:xfrm>
            <a:off x="200461" y="3997795"/>
            <a:ext cx="697627" cy="369332"/>
          </a:xfrm>
          <a:prstGeom prst="rect">
            <a:avLst/>
          </a:prstGeom>
          <a:noFill/>
        </p:spPr>
        <p:txBody>
          <a:bodyPr wrap="none" rtlCol="0">
            <a:spAutoFit/>
          </a:bodyPr>
          <a:lstStyle/>
          <a:p>
            <a:r>
              <a:rPr lang="de-CH" dirty="0"/>
              <a:t>2007</a:t>
            </a:r>
          </a:p>
        </p:txBody>
      </p:sp>
      <p:sp>
        <p:nvSpPr>
          <p:cNvPr id="21" name="Textfeld 20"/>
          <p:cNvSpPr txBox="1"/>
          <p:nvPr/>
        </p:nvSpPr>
        <p:spPr>
          <a:xfrm>
            <a:off x="200461" y="5388309"/>
            <a:ext cx="697627" cy="369332"/>
          </a:xfrm>
          <a:prstGeom prst="rect">
            <a:avLst/>
          </a:prstGeom>
          <a:noFill/>
        </p:spPr>
        <p:txBody>
          <a:bodyPr wrap="none" rtlCol="0">
            <a:spAutoFit/>
          </a:bodyPr>
          <a:lstStyle/>
          <a:p>
            <a:r>
              <a:rPr lang="de-CH" dirty="0"/>
              <a:t>2017</a:t>
            </a:r>
          </a:p>
        </p:txBody>
      </p:sp>
      <p:sp>
        <p:nvSpPr>
          <p:cNvPr id="22" name="Textfeld 21">
            <a:extLst>
              <a:ext uri="{FF2B5EF4-FFF2-40B4-BE49-F238E27FC236}">
                <a16:creationId xmlns:a16="http://schemas.microsoft.com/office/drawing/2014/main" id="{5F8392C4-9B02-418D-9499-489D2431E805}"/>
              </a:ext>
            </a:extLst>
          </p:cNvPr>
          <p:cNvSpPr txBox="1"/>
          <p:nvPr/>
        </p:nvSpPr>
        <p:spPr>
          <a:xfrm>
            <a:off x="1383683" y="5249537"/>
            <a:ext cx="3340716" cy="369332"/>
          </a:xfrm>
          <a:prstGeom prst="rect">
            <a:avLst/>
          </a:prstGeom>
          <a:solidFill>
            <a:schemeClr val="accent3">
              <a:lumMod val="20000"/>
              <a:lumOff val="80000"/>
            </a:schemeClr>
          </a:solidFill>
          <a:effectLst>
            <a:outerShdw blurRad="50800" dist="38100" dir="2700000" algn="tl" rotWithShape="0">
              <a:prstClr val="black">
                <a:alpha val="40000"/>
              </a:prstClr>
            </a:outerShdw>
          </a:effectLst>
        </p:spPr>
        <p:txBody>
          <a:bodyPr wrap="square" rtlCol="0">
            <a:spAutoFit/>
          </a:bodyPr>
          <a:lstStyle/>
          <a:p>
            <a:r>
              <a:rPr lang="en-GB" dirty="0"/>
              <a:t>Coordination Strategy</a:t>
            </a:r>
          </a:p>
        </p:txBody>
      </p:sp>
      <p:sp>
        <p:nvSpPr>
          <p:cNvPr id="23" name="Textfeld 22">
            <a:extLst>
              <a:ext uri="{FF2B5EF4-FFF2-40B4-BE49-F238E27FC236}">
                <a16:creationId xmlns:a16="http://schemas.microsoft.com/office/drawing/2014/main" id="{E57B5493-368C-4D13-86D2-713BDBED970D}"/>
              </a:ext>
            </a:extLst>
          </p:cNvPr>
          <p:cNvSpPr txBox="1"/>
          <p:nvPr/>
        </p:nvSpPr>
        <p:spPr>
          <a:xfrm>
            <a:off x="1383682" y="5783377"/>
            <a:ext cx="3340717" cy="369332"/>
          </a:xfrm>
          <a:prstGeom prst="rect">
            <a:avLst/>
          </a:prstGeom>
          <a:solidFill>
            <a:schemeClr val="accent3">
              <a:lumMod val="20000"/>
              <a:lumOff val="80000"/>
            </a:schemeClr>
          </a:solidFill>
          <a:effectLst>
            <a:outerShdw blurRad="50800" dist="38100" dir="2700000" algn="tl" rotWithShape="0">
              <a:prstClr val="black">
                <a:alpha val="40000"/>
              </a:prstClr>
            </a:outerShdw>
          </a:effectLst>
        </p:spPr>
        <p:txBody>
          <a:bodyPr wrap="square" rtlCol="0">
            <a:spAutoFit/>
          </a:bodyPr>
          <a:lstStyle/>
          <a:p>
            <a:r>
              <a:rPr lang="en-GB" dirty="0"/>
              <a:t>European Metrology Networks</a:t>
            </a:r>
          </a:p>
        </p:txBody>
      </p:sp>
      <p:sp>
        <p:nvSpPr>
          <p:cNvPr id="3" name="Datumsplatzhalter 2"/>
          <p:cNvSpPr>
            <a:spLocks noGrp="1"/>
          </p:cNvSpPr>
          <p:nvPr>
            <p:ph type="dt" sz="half" idx="10"/>
          </p:nvPr>
        </p:nvSpPr>
        <p:spPr/>
        <p:txBody>
          <a:bodyPr/>
          <a:lstStyle/>
          <a:p>
            <a:pPr>
              <a:defRPr/>
            </a:pPr>
            <a:fld id="{6E21D952-69AA-4AEB-8831-FF64A59838A9}" type="datetime1">
              <a:rPr lang="en-GB" smtClean="0"/>
              <a:t>12/04/2018</a:t>
            </a:fld>
            <a:endParaRPr lang="en-GB"/>
          </a:p>
        </p:txBody>
      </p:sp>
      <p:sp>
        <p:nvSpPr>
          <p:cNvPr id="4" name="Foliennummernplatzhalter 3"/>
          <p:cNvSpPr>
            <a:spLocks noGrp="1"/>
          </p:cNvSpPr>
          <p:nvPr>
            <p:ph type="sldNum" sz="quarter" idx="12"/>
          </p:nvPr>
        </p:nvSpPr>
        <p:spPr/>
        <p:txBody>
          <a:bodyPr/>
          <a:lstStyle/>
          <a:p>
            <a:pPr>
              <a:defRPr/>
            </a:pPr>
            <a:fld id="{27630EF5-347B-4CD0-B8E3-EC8D5110C354}" type="slidenum">
              <a:rPr lang="en-GB" smtClean="0"/>
              <a:pPr>
                <a:defRPr/>
              </a:pPr>
              <a:t>5</a:t>
            </a:fld>
            <a:endParaRPr lang="en-GB"/>
          </a:p>
        </p:txBody>
      </p:sp>
    </p:spTree>
    <p:extLst>
      <p:ext uri="{BB962C8B-B14F-4D97-AF65-F5344CB8AC3E}">
        <p14:creationId xmlns:p14="http://schemas.microsoft.com/office/powerpoint/2010/main" val="1706940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dirty="0"/>
              <a:t>Strategic </a:t>
            </a:r>
            <a:r>
              <a:rPr lang="de-CH" dirty="0" err="1"/>
              <a:t>Objectives</a:t>
            </a:r>
            <a:endParaRPr lang="de-CH" dirty="0"/>
          </a:p>
        </p:txBody>
      </p:sp>
      <p:sp>
        <p:nvSpPr>
          <p:cNvPr id="4" name="Datumsplatzhalter 3"/>
          <p:cNvSpPr>
            <a:spLocks noGrp="1"/>
          </p:cNvSpPr>
          <p:nvPr>
            <p:ph type="dt" sz="half" idx="10"/>
          </p:nvPr>
        </p:nvSpPr>
        <p:spPr/>
        <p:txBody>
          <a:bodyPr/>
          <a:lstStyle/>
          <a:p>
            <a:pPr>
              <a:defRPr/>
            </a:pPr>
            <a:fld id="{F665E043-A610-4943-831A-1FAA4537D186}" type="datetime1">
              <a:rPr lang="en-GB" smtClean="0"/>
              <a:t>12/04/2018</a:t>
            </a:fld>
            <a:endParaRPr lang="en-GB" dirty="0"/>
          </a:p>
        </p:txBody>
      </p:sp>
      <p:sp>
        <p:nvSpPr>
          <p:cNvPr id="5" name="Fußzeilenplatzhalter 4"/>
          <p:cNvSpPr>
            <a:spLocks noGrp="1"/>
          </p:cNvSpPr>
          <p:nvPr>
            <p:ph type="ftr" sz="quarter" idx="11"/>
          </p:nvPr>
        </p:nvSpPr>
        <p:spPr/>
        <p:txBody>
          <a:bodyPr/>
          <a:lstStyle/>
          <a:p>
            <a:pPr>
              <a:defRPr/>
            </a:pPr>
            <a:r>
              <a:rPr lang="en-GB"/>
              <a:t>EURAMET Introduction</a:t>
            </a:r>
          </a:p>
        </p:txBody>
      </p:sp>
      <p:sp>
        <p:nvSpPr>
          <p:cNvPr id="6" name="Foliennummernplatzhalter 5"/>
          <p:cNvSpPr>
            <a:spLocks noGrp="1"/>
          </p:cNvSpPr>
          <p:nvPr>
            <p:ph type="sldNum" sz="quarter" idx="12"/>
          </p:nvPr>
        </p:nvSpPr>
        <p:spPr/>
        <p:txBody>
          <a:bodyPr/>
          <a:lstStyle/>
          <a:p>
            <a:pPr>
              <a:defRPr/>
            </a:pPr>
            <a:fld id="{27630EF5-347B-4CD0-B8E3-EC8D5110C354}" type="slidenum">
              <a:rPr lang="en-GB" smtClean="0"/>
              <a:pPr>
                <a:defRPr/>
              </a:pPr>
              <a:t>6</a:t>
            </a:fld>
            <a:endParaRPr lang="en-GB"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6438" y="1206963"/>
            <a:ext cx="5191125" cy="495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2"/>
          <p:cNvSpPr txBox="1"/>
          <p:nvPr/>
        </p:nvSpPr>
        <p:spPr>
          <a:xfrm>
            <a:off x="549275" y="4280159"/>
            <a:ext cx="1743075" cy="584775"/>
          </a:xfrm>
          <a:prstGeom prst="rect">
            <a:avLst/>
          </a:prstGeom>
          <a:noFill/>
        </p:spPr>
        <p:txBody>
          <a:bodyPr wrap="square" rtlCol="0">
            <a:spAutoFit/>
          </a:bodyPr>
          <a:lstStyle/>
          <a:p>
            <a:r>
              <a:rPr lang="de-DE" sz="1600" dirty="0">
                <a:solidFill>
                  <a:schemeClr val="accent4">
                    <a:lumMod val="75000"/>
                  </a:schemeClr>
                </a:solidFill>
              </a:rPr>
              <a:t>CIPM MRA related activities</a:t>
            </a:r>
          </a:p>
        </p:txBody>
      </p:sp>
      <p:sp>
        <p:nvSpPr>
          <p:cNvPr id="9" name="TextBox 6"/>
          <p:cNvSpPr txBox="1"/>
          <p:nvPr/>
        </p:nvSpPr>
        <p:spPr>
          <a:xfrm>
            <a:off x="7058026" y="4157049"/>
            <a:ext cx="1752145" cy="830997"/>
          </a:xfrm>
          <a:prstGeom prst="rect">
            <a:avLst/>
          </a:prstGeom>
          <a:noFill/>
        </p:spPr>
        <p:txBody>
          <a:bodyPr wrap="square" rtlCol="0">
            <a:spAutoFit/>
          </a:bodyPr>
          <a:lstStyle/>
          <a:p>
            <a:r>
              <a:rPr lang="de-DE" sz="1600" dirty="0">
                <a:solidFill>
                  <a:schemeClr val="accent6"/>
                </a:solidFill>
              </a:rPr>
              <a:t>Research Programmes</a:t>
            </a:r>
            <a:br>
              <a:rPr lang="de-DE" sz="1600" dirty="0">
                <a:solidFill>
                  <a:schemeClr val="accent6"/>
                </a:solidFill>
              </a:rPr>
            </a:br>
            <a:r>
              <a:rPr lang="de-DE" sz="1600" dirty="0">
                <a:solidFill>
                  <a:schemeClr val="accent6"/>
                </a:solidFill>
              </a:rPr>
              <a:t>EMRP /EMPIR</a:t>
            </a:r>
          </a:p>
        </p:txBody>
      </p:sp>
      <p:sp>
        <p:nvSpPr>
          <p:cNvPr id="10" name="TextBox 7"/>
          <p:cNvSpPr txBox="1"/>
          <p:nvPr/>
        </p:nvSpPr>
        <p:spPr>
          <a:xfrm>
            <a:off x="3871119" y="6101775"/>
            <a:ext cx="1743075" cy="584775"/>
          </a:xfrm>
          <a:prstGeom prst="rect">
            <a:avLst/>
          </a:prstGeom>
          <a:noFill/>
        </p:spPr>
        <p:txBody>
          <a:bodyPr wrap="square" rtlCol="0">
            <a:spAutoFit/>
          </a:bodyPr>
          <a:lstStyle/>
          <a:p>
            <a:pPr algn="ctr"/>
            <a:r>
              <a:rPr lang="de-DE" sz="1600" dirty="0"/>
              <a:t>Knowledge Transfer</a:t>
            </a:r>
          </a:p>
        </p:txBody>
      </p:sp>
    </p:spTree>
    <p:extLst>
      <p:ext uri="{BB962C8B-B14F-4D97-AF65-F5344CB8AC3E}">
        <p14:creationId xmlns:p14="http://schemas.microsoft.com/office/powerpoint/2010/main" val="19876471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457200" y="2598057"/>
            <a:ext cx="8229600" cy="1785257"/>
          </a:xfrm>
        </p:spPr>
        <p:txBody>
          <a:bodyPr/>
          <a:lstStyle/>
          <a:p>
            <a:pPr marL="0" indent="0" algn="ctr">
              <a:buNone/>
            </a:pPr>
            <a:r>
              <a:rPr lang="en-GB" sz="4000" b="1" dirty="0"/>
              <a:t>Research Programmes</a:t>
            </a:r>
          </a:p>
        </p:txBody>
      </p:sp>
      <p:sp>
        <p:nvSpPr>
          <p:cNvPr id="4" name="Datumsplatzhalter 3"/>
          <p:cNvSpPr>
            <a:spLocks noGrp="1"/>
          </p:cNvSpPr>
          <p:nvPr>
            <p:ph type="dt" sz="half" idx="10"/>
          </p:nvPr>
        </p:nvSpPr>
        <p:spPr/>
        <p:txBody>
          <a:bodyPr/>
          <a:lstStyle/>
          <a:p>
            <a:pPr>
              <a:defRPr/>
            </a:pPr>
            <a:fld id="{3DF1216F-DCF7-4437-BF8A-B7E14959A0AA}" type="datetime1">
              <a:rPr lang="en-GB" smtClean="0"/>
              <a:t>12/04/2018</a:t>
            </a:fld>
            <a:endParaRPr lang="en-GB" dirty="0"/>
          </a:p>
        </p:txBody>
      </p:sp>
      <p:sp>
        <p:nvSpPr>
          <p:cNvPr id="5" name="Fußzeilenplatzhalter 4"/>
          <p:cNvSpPr>
            <a:spLocks noGrp="1"/>
          </p:cNvSpPr>
          <p:nvPr>
            <p:ph type="ftr" sz="quarter" idx="11"/>
          </p:nvPr>
        </p:nvSpPr>
        <p:spPr/>
        <p:txBody>
          <a:bodyPr/>
          <a:lstStyle/>
          <a:p>
            <a:pPr>
              <a:defRPr/>
            </a:pPr>
            <a:r>
              <a:rPr lang="en-GB"/>
              <a:t>EURAMET Introduction</a:t>
            </a:r>
          </a:p>
        </p:txBody>
      </p:sp>
      <p:sp>
        <p:nvSpPr>
          <p:cNvPr id="6" name="Foliennummernplatzhalter 5"/>
          <p:cNvSpPr>
            <a:spLocks noGrp="1"/>
          </p:cNvSpPr>
          <p:nvPr>
            <p:ph type="sldNum" sz="quarter" idx="12"/>
          </p:nvPr>
        </p:nvSpPr>
        <p:spPr/>
        <p:txBody>
          <a:bodyPr/>
          <a:lstStyle/>
          <a:p>
            <a:pPr>
              <a:defRPr/>
            </a:pPr>
            <a:fld id="{27630EF5-347B-4CD0-B8E3-EC8D5110C354}" type="slidenum">
              <a:rPr lang="en-GB" smtClean="0"/>
              <a:pPr>
                <a:defRPr/>
              </a:pPr>
              <a:t>7</a:t>
            </a:fld>
            <a:endParaRPr lang="en-GB" dirty="0"/>
          </a:p>
        </p:txBody>
      </p:sp>
    </p:spTree>
    <p:extLst>
      <p:ext uri="{BB962C8B-B14F-4D97-AF65-F5344CB8AC3E}">
        <p14:creationId xmlns:p14="http://schemas.microsoft.com/office/powerpoint/2010/main" val="42181585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872772" y="360868"/>
            <a:ext cx="5588734" cy="848805"/>
          </a:xfrm>
        </p:spPr>
        <p:txBody>
          <a:bodyPr/>
          <a:lstStyle/>
          <a:p>
            <a:r>
              <a:rPr lang="en-GB" dirty="0"/>
              <a:t>European Metrology Research Programmes</a:t>
            </a:r>
          </a:p>
        </p:txBody>
      </p:sp>
      <p:sp>
        <p:nvSpPr>
          <p:cNvPr id="6" name="Fußzeilenplatzhalter 5"/>
          <p:cNvSpPr>
            <a:spLocks noGrp="1"/>
          </p:cNvSpPr>
          <p:nvPr>
            <p:ph type="ftr" sz="quarter" idx="11"/>
          </p:nvPr>
        </p:nvSpPr>
        <p:spPr/>
        <p:txBody>
          <a:bodyPr/>
          <a:lstStyle/>
          <a:p>
            <a:pPr>
              <a:defRPr/>
            </a:pPr>
            <a:r>
              <a:rPr lang="en-US"/>
              <a:t>EURAMET Introduction</a:t>
            </a:r>
            <a:endParaRPr lang="en-GB"/>
          </a:p>
        </p:txBody>
      </p:sp>
      <p:sp>
        <p:nvSpPr>
          <p:cNvPr id="7" name="Foliennummernplatzhalter 6"/>
          <p:cNvSpPr>
            <a:spLocks noGrp="1"/>
          </p:cNvSpPr>
          <p:nvPr>
            <p:ph type="sldNum" sz="quarter" idx="12"/>
          </p:nvPr>
        </p:nvSpPr>
        <p:spPr/>
        <p:txBody>
          <a:bodyPr/>
          <a:lstStyle/>
          <a:p>
            <a:pPr>
              <a:defRPr/>
            </a:pPr>
            <a:fld id="{A85B5487-4B75-4218-8A2A-81E105F9819D}" type="slidenum">
              <a:rPr lang="en-GB" smtClean="0"/>
              <a:pPr>
                <a:defRPr/>
              </a:pPr>
              <a:t>8</a:t>
            </a:fld>
            <a:endParaRPr lang="en-GB"/>
          </a:p>
        </p:txBody>
      </p:sp>
      <p:sp>
        <p:nvSpPr>
          <p:cNvPr id="8" name="Datumsplatzhalter 7"/>
          <p:cNvSpPr>
            <a:spLocks noGrp="1"/>
          </p:cNvSpPr>
          <p:nvPr>
            <p:ph type="dt" sz="half" idx="10"/>
          </p:nvPr>
        </p:nvSpPr>
        <p:spPr/>
        <p:txBody>
          <a:bodyPr/>
          <a:lstStyle/>
          <a:p>
            <a:pPr>
              <a:defRPr/>
            </a:pPr>
            <a:fld id="{12B7306F-E55E-4C5A-A2EE-8D216229FC59}" type="datetime1">
              <a:rPr lang="en-GB" smtClean="0"/>
              <a:t>12/04/2018</a:t>
            </a:fld>
            <a:endParaRPr lang="en-GB"/>
          </a:p>
        </p:txBody>
      </p:sp>
      <p:sp>
        <p:nvSpPr>
          <p:cNvPr id="2" name="Textfeld 1"/>
          <p:cNvSpPr txBox="1"/>
          <p:nvPr/>
        </p:nvSpPr>
        <p:spPr>
          <a:xfrm>
            <a:off x="496710" y="1315702"/>
            <a:ext cx="6863644" cy="2010807"/>
          </a:xfrm>
          <a:prstGeom prst="rect">
            <a:avLst/>
          </a:prstGeom>
          <a:solidFill>
            <a:schemeClr val="accent3">
              <a:lumMod val="20000"/>
              <a:lumOff val="80000"/>
            </a:schemeClr>
          </a:solidFill>
        </p:spPr>
        <p:txBody>
          <a:bodyPr wrap="square" rtlCol="0">
            <a:spAutoFit/>
          </a:bodyPr>
          <a:lstStyle/>
          <a:p>
            <a:r>
              <a:rPr lang="en-GB" dirty="0"/>
              <a:t>Implemented by EURAMET; Current programme EMPIR:</a:t>
            </a:r>
          </a:p>
          <a:p>
            <a:pPr marL="285750" indent="-285750">
              <a:spcBef>
                <a:spcPts val="1000"/>
              </a:spcBef>
              <a:buFont typeface="Wingdings" panose="05000000000000000000" pitchFamily="2" charset="2"/>
              <a:buChar char="§"/>
            </a:pPr>
            <a:r>
              <a:rPr lang="en-GB" dirty="0"/>
              <a:t>Annual calls between 2014 and 2020</a:t>
            </a:r>
          </a:p>
          <a:p>
            <a:pPr marL="285750" indent="-285750">
              <a:spcBef>
                <a:spcPts val="1000"/>
              </a:spcBef>
              <a:buFont typeface="Wingdings" panose="05000000000000000000" pitchFamily="2" charset="2"/>
              <a:buChar char="§"/>
            </a:pPr>
            <a:r>
              <a:rPr lang="en-GB" dirty="0"/>
              <a:t>Thematic calls on</a:t>
            </a:r>
          </a:p>
          <a:p>
            <a:pPr marL="742950" lvl="1" indent="-285750">
              <a:buFont typeface="Symbol" panose="05050102010706020507" pitchFamily="18" charset="2"/>
              <a:buChar char="-"/>
              <a:tabLst>
                <a:tab pos="3860800" algn="l"/>
              </a:tabLst>
            </a:pPr>
            <a:r>
              <a:rPr lang="en-GB" dirty="0"/>
              <a:t>Fundamental science	˗ Innovation in industry</a:t>
            </a:r>
          </a:p>
          <a:p>
            <a:pPr marL="742950" lvl="1" indent="-285750">
              <a:buFont typeface="Symbol" panose="05050102010706020507" pitchFamily="18" charset="2"/>
              <a:buChar char="-"/>
              <a:tabLst>
                <a:tab pos="3860800" algn="l"/>
              </a:tabLst>
            </a:pPr>
            <a:r>
              <a:rPr lang="en-GB" dirty="0"/>
              <a:t>Grand challenges	˗ Standardization</a:t>
            </a:r>
          </a:p>
          <a:p>
            <a:pPr marL="742950" lvl="1" indent="-285750">
              <a:buFont typeface="Symbol" panose="05050102010706020507" pitchFamily="18" charset="2"/>
              <a:buChar char="-"/>
              <a:tabLst>
                <a:tab pos="3860800" algn="l"/>
              </a:tabLst>
            </a:pPr>
            <a:r>
              <a:rPr lang="en-GB" dirty="0"/>
              <a:t>SI traceability	˗ Capacity building</a:t>
            </a:r>
          </a:p>
        </p:txBody>
      </p:sp>
      <p:grpSp>
        <p:nvGrpSpPr>
          <p:cNvPr id="9" name="Gruppieren 8"/>
          <p:cNvGrpSpPr/>
          <p:nvPr/>
        </p:nvGrpSpPr>
        <p:grpSpPr>
          <a:xfrm>
            <a:off x="622408" y="3031695"/>
            <a:ext cx="7749408" cy="3656648"/>
            <a:chOff x="622408" y="3031695"/>
            <a:chExt cx="7749408" cy="3656648"/>
          </a:xfrm>
        </p:grpSpPr>
        <p:pic>
          <p:nvPicPr>
            <p:cNvPr id="10"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22408" y="3031695"/>
              <a:ext cx="7711440" cy="36566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feld 10"/>
            <p:cNvSpPr txBox="1"/>
            <p:nvPr/>
          </p:nvSpPr>
          <p:spPr>
            <a:xfrm>
              <a:off x="1098549" y="3211678"/>
              <a:ext cx="1424301" cy="369332"/>
            </a:xfrm>
            <a:prstGeom prst="rect">
              <a:avLst/>
            </a:prstGeom>
            <a:noFill/>
          </p:spPr>
          <p:txBody>
            <a:bodyPr wrap="none" rtlCol="0">
              <a:spAutoFit/>
            </a:bodyPr>
            <a:lstStyle/>
            <a:p>
              <a:r>
                <a:rPr lang="de-CH" dirty="0"/>
                <a:t>119 </a:t>
              </a:r>
              <a:r>
                <a:rPr lang="de-CH" dirty="0" err="1"/>
                <a:t>projects</a:t>
              </a:r>
              <a:endParaRPr lang="de-CH" dirty="0"/>
            </a:p>
          </p:txBody>
        </p:sp>
        <p:cxnSp>
          <p:nvCxnSpPr>
            <p:cNvPr id="12" name="Gerade Verbindung mit Pfeil 11"/>
            <p:cNvCxnSpPr/>
            <p:nvPr/>
          </p:nvCxnSpPr>
          <p:spPr>
            <a:xfrm>
              <a:off x="2133600" y="3581010"/>
              <a:ext cx="389251" cy="512019"/>
            </a:xfrm>
            <a:prstGeom prst="straightConnector1">
              <a:avLst/>
            </a:prstGeom>
            <a:ln>
              <a:solidFill>
                <a:schemeClr val="tx1">
                  <a:lumMod val="60000"/>
                  <a:lumOff val="40000"/>
                </a:schemeClr>
              </a:solidFill>
              <a:tailEnd type="arrow"/>
            </a:ln>
          </p:spPr>
          <p:style>
            <a:lnRef idx="2">
              <a:schemeClr val="accent1"/>
            </a:lnRef>
            <a:fillRef idx="0">
              <a:schemeClr val="accent1"/>
            </a:fillRef>
            <a:effectRef idx="1">
              <a:schemeClr val="accent1"/>
            </a:effectRef>
            <a:fontRef idx="minor">
              <a:schemeClr val="tx1"/>
            </a:fontRef>
          </p:style>
        </p:cxnSp>
        <p:sp>
          <p:nvSpPr>
            <p:cNvPr id="13" name="Textfeld 12"/>
            <p:cNvSpPr txBox="1"/>
            <p:nvPr/>
          </p:nvSpPr>
          <p:spPr>
            <a:xfrm>
              <a:off x="6648203" y="4520310"/>
              <a:ext cx="1723613" cy="646331"/>
            </a:xfrm>
            <a:prstGeom prst="rect">
              <a:avLst/>
            </a:prstGeom>
            <a:noFill/>
          </p:spPr>
          <p:txBody>
            <a:bodyPr wrap="none" rtlCol="0">
              <a:spAutoFit/>
            </a:bodyPr>
            <a:lstStyle/>
            <a:p>
              <a:r>
                <a:rPr lang="de-CH" dirty="0"/>
                <a:t>76 </a:t>
              </a:r>
              <a:r>
                <a:rPr lang="de-CH" dirty="0" err="1"/>
                <a:t>projects</a:t>
              </a:r>
              <a:r>
                <a:rPr lang="de-CH" dirty="0"/>
                <a:t> </a:t>
              </a:r>
              <a:br>
                <a:rPr lang="de-CH" dirty="0"/>
              </a:br>
              <a:r>
                <a:rPr lang="de-CH" dirty="0"/>
                <a:t>so </a:t>
              </a:r>
              <a:r>
                <a:rPr lang="de-CH" dirty="0" err="1"/>
                <a:t>far</a:t>
              </a:r>
              <a:r>
                <a:rPr lang="de-CH" dirty="0"/>
                <a:t>, 2014-16</a:t>
              </a:r>
            </a:p>
          </p:txBody>
        </p:sp>
        <p:cxnSp>
          <p:nvCxnSpPr>
            <p:cNvPr id="14" name="Gerade Verbindung mit Pfeil 13"/>
            <p:cNvCxnSpPr/>
            <p:nvPr/>
          </p:nvCxnSpPr>
          <p:spPr>
            <a:xfrm flipH="1" flipV="1">
              <a:off x="6648203" y="3837019"/>
              <a:ext cx="536662" cy="646332"/>
            </a:xfrm>
            <a:prstGeom prst="straightConnector1">
              <a:avLst/>
            </a:prstGeom>
            <a:ln>
              <a:solidFill>
                <a:schemeClr val="tx1">
                  <a:lumMod val="60000"/>
                  <a:lumOff val="40000"/>
                </a:schemeClr>
              </a:solidFill>
              <a:tailEnd type="arrow"/>
            </a:ln>
          </p:spPr>
          <p:style>
            <a:lnRef idx="2">
              <a:schemeClr val="accent1"/>
            </a:lnRef>
            <a:fillRef idx="0">
              <a:schemeClr val="accent1"/>
            </a:fillRef>
            <a:effectRef idx="1">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elle 2"/>
          <p:cNvGraphicFramePr>
            <a:graphicFrameLocks noGrp="1"/>
          </p:cNvGraphicFramePr>
          <p:nvPr>
            <p:extLst>
              <p:ext uri="{D42A27DB-BD31-4B8C-83A1-F6EECF244321}">
                <p14:modId xmlns:p14="http://schemas.microsoft.com/office/powerpoint/2010/main" val="1804349927"/>
              </p:ext>
            </p:extLst>
          </p:nvPr>
        </p:nvGraphicFramePr>
        <p:xfrm>
          <a:off x="179512" y="1506695"/>
          <a:ext cx="8784976" cy="4875402"/>
        </p:xfrm>
        <a:graphic>
          <a:graphicData uri="http://schemas.openxmlformats.org/drawingml/2006/table">
            <a:tbl>
              <a:tblPr/>
              <a:tblGrid>
                <a:gridCol w="1440159">
                  <a:extLst>
                    <a:ext uri="{9D8B030D-6E8A-4147-A177-3AD203B41FA5}">
                      <a16:colId xmlns:a16="http://schemas.microsoft.com/office/drawing/2014/main" val="20000"/>
                    </a:ext>
                  </a:extLst>
                </a:gridCol>
                <a:gridCol w="4968552">
                  <a:extLst>
                    <a:ext uri="{9D8B030D-6E8A-4147-A177-3AD203B41FA5}">
                      <a16:colId xmlns:a16="http://schemas.microsoft.com/office/drawing/2014/main" val="20001"/>
                    </a:ext>
                  </a:extLst>
                </a:gridCol>
                <a:gridCol w="1512168">
                  <a:extLst>
                    <a:ext uri="{9D8B030D-6E8A-4147-A177-3AD203B41FA5}">
                      <a16:colId xmlns:a16="http://schemas.microsoft.com/office/drawing/2014/main" val="20002"/>
                    </a:ext>
                  </a:extLst>
                </a:gridCol>
                <a:gridCol w="864097">
                  <a:extLst>
                    <a:ext uri="{9D8B030D-6E8A-4147-A177-3AD203B41FA5}">
                      <a16:colId xmlns:a16="http://schemas.microsoft.com/office/drawing/2014/main" val="20003"/>
                    </a:ext>
                  </a:extLst>
                </a:gridCol>
              </a:tblGrid>
              <a:tr h="554922">
                <a:tc rowSpan="2">
                  <a:txBody>
                    <a:bodyPr/>
                    <a:lstStyle/>
                    <a:p>
                      <a:pPr algn="l">
                        <a:spcAft>
                          <a:spcPts val="0"/>
                        </a:spcAft>
                      </a:pPr>
                      <a:r>
                        <a:rPr lang="en-GB" sz="1800" b="1" dirty="0">
                          <a:solidFill>
                            <a:srgbClr val="000000"/>
                          </a:solidFill>
                          <a:latin typeface="Calibri"/>
                          <a:ea typeface="Times New Roman"/>
                          <a:cs typeface="Times New Roman"/>
                        </a:rPr>
                        <a:t>Module 1</a:t>
                      </a:r>
                      <a:r>
                        <a:rPr lang="en-GB" sz="1800" b="1">
                          <a:solidFill>
                            <a:srgbClr val="000000"/>
                          </a:solidFill>
                          <a:latin typeface="Calibri"/>
                          <a:ea typeface="Times New Roman"/>
                          <a:cs typeface="Times New Roman"/>
                        </a:rPr>
                        <a:t>:</a:t>
                      </a:r>
                      <a:r>
                        <a:rPr lang="en-GB" sz="1800">
                          <a:solidFill>
                            <a:srgbClr val="000000"/>
                          </a:solidFill>
                          <a:latin typeface="Calibri"/>
                          <a:ea typeface="Times New Roman"/>
                          <a:cs typeface="Times New Roman"/>
                        </a:rPr>
                        <a:t> </a:t>
                      </a:r>
                    </a:p>
                    <a:p>
                      <a:pPr algn="l">
                        <a:spcAft>
                          <a:spcPts val="0"/>
                        </a:spcAft>
                      </a:pPr>
                      <a:r>
                        <a:rPr lang="en-GB" sz="1800">
                          <a:solidFill>
                            <a:srgbClr val="000000"/>
                          </a:solidFill>
                          <a:latin typeface="Calibri"/>
                          <a:ea typeface="Times New Roman"/>
                          <a:cs typeface="Times New Roman"/>
                        </a:rPr>
                        <a:t>Science </a:t>
                      </a:r>
                      <a:endParaRPr lang="en-GB" sz="1400"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l">
                        <a:spcAft>
                          <a:spcPts val="0"/>
                        </a:spcAft>
                      </a:pPr>
                      <a:r>
                        <a:rPr lang="en-GB" sz="1800">
                          <a:solidFill>
                            <a:srgbClr val="000000"/>
                          </a:solidFill>
                          <a:latin typeface="Calibri"/>
                          <a:ea typeface="Times New Roman"/>
                          <a:cs typeface="Times New Roman"/>
                        </a:rPr>
                        <a:t>Fundamental scientific metrology</a:t>
                      </a:r>
                      <a:endParaRPr lang="en-GB" sz="14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a:latin typeface="+mn-lt"/>
                          <a:ea typeface="Times New Roman"/>
                          <a:cs typeface="Times New Roman"/>
                        </a:rPr>
                        <a:t>TP FUN</a:t>
                      </a:r>
                      <a:endParaRPr lang="en-GB" sz="1800">
                        <a:latin typeface="+mn-lt"/>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DF6"/>
                    </a:solidFill>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a:latin typeface="+mn-lt"/>
                          <a:ea typeface="Times New Roman"/>
                          <a:cs typeface="Times New Roman"/>
                        </a:rPr>
                        <a:t>48%</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DF6"/>
                    </a:solidFill>
                  </a:tcPr>
                </a:tc>
                <a:extLst>
                  <a:ext uri="{0D108BD9-81ED-4DB2-BD59-A6C34878D82A}">
                    <a16:rowId xmlns:a16="http://schemas.microsoft.com/office/drawing/2014/main" val="10000"/>
                  </a:ext>
                </a:extLst>
              </a:tr>
              <a:tr h="668066">
                <a:tc vMerge="1">
                  <a:txBody>
                    <a:bodyPr/>
                    <a:lstStyle/>
                    <a:p>
                      <a:endParaRPr lang="en-GB"/>
                    </a:p>
                  </a:txBody>
                  <a:tcPr/>
                </a:tc>
                <a:tc>
                  <a:txBody>
                    <a:bodyPr/>
                    <a:lstStyle/>
                    <a:p>
                      <a:pPr algn="l">
                        <a:spcAft>
                          <a:spcPts val="0"/>
                        </a:spcAft>
                      </a:pPr>
                      <a:r>
                        <a:rPr lang="en-GB" sz="1800">
                          <a:solidFill>
                            <a:srgbClr val="000000"/>
                          </a:solidFill>
                          <a:latin typeface="Calibri"/>
                          <a:ea typeface="Times New Roman"/>
                          <a:cs typeface="Times New Roman"/>
                        </a:rPr>
                        <a:t>Grand challenges Energy</a:t>
                      </a:r>
                      <a:r>
                        <a:rPr lang="en-GB" sz="1800" dirty="0">
                          <a:solidFill>
                            <a:srgbClr val="000000"/>
                          </a:solidFill>
                          <a:latin typeface="Calibri"/>
                          <a:ea typeface="Times New Roman"/>
                          <a:cs typeface="Times New Roman"/>
                        </a:rPr>
                        <a:t>, Environment, Health</a:t>
                      </a:r>
                      <a:endParaRPr lang="en-GB" sz="1400"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l">
                        <a:spcAft>
                          <a:spcPts val="0"/>
                        </a:spcAft>
                      </a:pPr>
                      <a:r>
                        <a:rPr lang="en-GB" sz="1800" b="1">
                          <a:latin typeface="+mn-lt"/>
                          <a:ea typeface="Times New Roman"/>
                          <a:cs typeface="Times New Roman"/>
                        </a:rPr>
                        <a:t>TP ENG, ENV, HEA</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DF6"/>
                    </a:solidFill>
                  </a:tcPr>
                </a:tc>
                <a:tc vMerge="1">
                  <a:txBody>
                    <a:bodyPr/>
                    <a:lstStyle/>
                    <a:p>
                      <a:pPr algn="l">
                        <a:spcAft>
                          <a:spcPts val="0"/>
                        </a:spcAft>
                      </a:pPr>
                      <a:endParaRPr lang="en-GB" sz="1800" b="1">
                        <a:latin typeface="+mn-lt"/>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DF6"/>
                    </a:solidFill>
                  </a:tcPr>
                </a:tc>
                <a:extLst>
                  <a:ext uri="{0D108BD9-81ED-4DB2-BD59-A6C34878D82A}">
                    <a16:rowId xmlns:a16="http://schemas.microsoft.com/office/drawing/2014/main" val="10001"/>
                  </a:ext>
                </a:extLst>
              </a:tr>
              <a:tr h="628078">
                <a:tc rowSpan="2">
                  <a:txBody>
                    <a:bodyPr/>
                    <a:lstStyle/>
                    <a:p>
                      <a:pPr algn="l">
                        <a:spcAft>
                          <a:spcPts val="0"/>
                        </a:spcAft>
                      </a:pPr>
                      <a:r>
                        <a:rPr lang="en-GB" sz="1800" b="1">
                          <a:solidFill>
                            <a:srgbClr val="000000"/>
                          </a:solidFill>
                          <a:latin typeface="Calibri"/>
                          <a:ea typeface="Times New Roman"/>
                          <a:cs typeface="Times New Roman"/>
                        </a:rPr>
                        <a:t>Module 2: </a:t>
                      </a:r>
                      <a:r>
                        <a:rPr lang="en-GB" sz="1800">
                          <a:solidFill>
                            <a:srgbClr val="000000"/>
                          </a:solidFill>
                          <a:latin typeface="Calibri"/>
                          <a:ea typeface="Times New Roman"/>
                          <a:cs typeface="Times New Roman"/>
                        </a:rPr>
                        <a:t>Innovation</a:t>
                      </a:r>
                      <a:endParaRPr lang="en-GB" sz="14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l">
                        <a:spcAft>
                          <a:spcPts val="0"/>
                        </a:spcAft>
                      </a:pPr>
                      <a:r>
                        <a:rPr lang="en-GB" sz="1800" dirty="0">
                          <a:solidFill>
                            <a:srgbClr val="000000"/>
                          </a:solidFill>
                          <a:latin typeface="Calibri"/>
                          <a:ea typeface="Times New Roman"/>
                          <a:cs typeface="Times New Roman"/>
                        </a:rPr>
                        <a:t>Industry-driven joint research</a:t>
                      </a:r>
                      <a:endParaRPr lang="en-GB" sz="1400"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l">
                        <a:spcAft>
                          <a:spcPts val="0"/>
                        </a:spcAft>
                      </a:pPr>
                      <a:r>
                        <a:rPr lang="en-GB" sz="1800" b="1">
                          <a:latin typeface="+mn-lt"/>
                          <a:ea typeface="Times New Roman"/>
                          <a:cs typeface="Times New Roman"/>
                        </a:rPr>
                        <a:t>TP IND</a:t>
                      </a:r>
                      <a:endParaRPr lang="en-GB" sz="1800" b="1" dirty="0">
                        <a:latin typeface="+mn-lt"/>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DF6"/>
                    </a:solidFill>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a:latin typeface="+mn-lt"/>
                          <a:ea typeface="Times New Roman"/>
                          <a:cs typeface="Times New Roman"/>
                        </a:rPr>
                        <a:t>22%</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DF6"/>
                    </a:solidFill>
                  </a:tcPr>
                </a:tc>
                <a:extLst>
                  <a:ext uri="{0D108BD9-81ED-4DB2-BD59-A6C34878D82A}">
                    <a16:rowId xmlns:a16="http://schemas.microsoft.com/office/drawing/2014/main" val="10002"/>
                  </a:ext>
                </a:extLst>
              </a:tr>
              <a:tr h="524931">
                <a:tc vMerge="1">
                  <a:txBody>
                    <a:bodyPr/>
                    <a:lstStyle/>
                    <a:p>
                      <a:endParaRPr lang="en-GB"/>
                    </a:p>
                  </a:txBody>
                  <a:tcPr/>
                </a:tc>
                <a:tc>
                  <a:txBody>
                    <a:bodyPr/>
                    <a:lstStyle/>
                    <a:p>
                      <a:pPr algn="l">
                        <a:spcAft>
                          <a:spcPts val="0"/>
                        </a:spcAft>
                      </a:pPr>
                      <a:r>
                        <a:rPr lang="en-GB" sz="1800" dirty="0">
                          <a:solidFill>
                            <a:srgbClr val="000000"/>
                          </a:solidFill>
                          <a:latin typeface="Calibri"/>
                          <a:ea typeface="Times New Roman"/>
                          <a:cs typeface="Times New Roman"/>
                        </a:rPr>
                        <a:t>Technology-transfer projects</a:t>
                      </a:r>
                      <a:endParaRPr lang="en-GB" sz="1400"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l">
                        <a:spcAft>
                          <a:spcPts val="0"/>
                        </a:spcAft>
                      </a:pPr>
                      <a:r>
                        <a:rPr lang="en-GB" sz="1800" b="1">
                          <a:solidFill>
                            <a:schemeClr val="tx1"/>
                          </a:solidFill>
                          <a:latin typeface="+mn-lt"/>
                          <a:ea typeface="Times New Roman"/>
                          <a:cs typeface="Times New Roman"/>
                        </a:rPr>
                        <a:t>Extension</a:t>
                      </a:r>
                      <a:r>
                        <a:rPr lang="en-GB" sz="1800" b="1" baseline="0">
                          <a:solidFill>
                            <a:schemeClr val="tx1"/>
                          </a:solidFill>
                          <a:latin typeface="+mn-lt"/>
                          <a:ea typeface="Times New Roman"/>
                          <a:cs typeface="Times New Roman"/>
                        </a:rPr>
                        <a:t>s</a:t>
                      </a:r>
                      <a:r>
                        <a:rPr lang="en-GB" sz="1800">
                          <a:latin typeface="+mn-lt"/>
                          <a:ea typeface="Times New Roman"/>
                          <a:cs typeface="Times New Roman"/>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DF6"/>
                    </a:solidFill>
                  </a:tcPr>
                </a:tc>
                <a:tc vMerge="1">
                  <a:txBody>
                    <a:bodyPr/>
                    <a:lstStyle/>
                    <a:p>
                      <a:pPr algn="l">
                        <a:spcAft>
                          <a:spcPts val="0"/>
                        </a:spcAft>
                      </a:pPr>
                      <a:endParaRPr lang="en-GB" sz="1800">
                        <a:latin typeface="+mn-lt"/>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DF6"/>
                    </a:solidFill>
                  </a:tcPr>
                </a:tc>
                <a:extLst>
                  <a:ext uri="{0D108BD9-81ED-4DB2-BD59-A6C34878D82A}">
                    <a16:rowId xmlns:a16="http://schemas.microsoft.com/office/drawing/2014/main" val="10003"/>
                  </a:ext>
                </a:extLst>
              </a:tr>
              <a:tr h="781824">
                <a:tc>
                  <a:txBody>
                    <a:bodyPr/>
                    <a:lstStyle/>
                    <a:p>
                      <a:pPr algn="l">
                        <a:spcAft>
                          <a:spcPts val="0"/>
                        </a:spcAft>
                      </a:pPr>
                      <a:r>
                        <a:rPr lang="en-GB" sz="1800" b="1">
                          <a:solidFill>
                            <a:srgbClr val="000000"/>
                          </a:solidFill>
                          <a:latin typeface="Calibri"/>
                          <a:ea typeface="Times New Roman"/>
                          <a:cs typeface="Times New Roman"/>
                        </a:rPr>
                        <a:t>Module 3</a:t>
                      </a:r>
                      <a:r>
                        <a:rPr lang="en-GB" sz="1800">
                          <a:solidFill>
                            <a:srgbClr val="000000"/>
                          </a:solidFill>
                          <a:latin typeface="Calibri"/>
                          <a:ea typeface="Times New Roman"/>
                          <a:cs typeface="Times New Roman"/>
                        </a:rPr>
                        <a:t>: </a:t>
                      </a:r>
                    </a:p>
                    <a:p>
                      <a:pPr algn="l">
                        <a:spcAft>
                          <a:spcPts val="0"/>
                        </a:spcAft>
                      </a:pPr>
                      <a:r>
                        <a:rPr lang="en-GB" sz="1800">
                          <a:solidFill>
                            <a:srgbClr val="000000"/>
                          </a:solidFill>
                          <a:latin typeface="Calibri"/>
                          <a:ea typeface="Times New Roman"/>
                          <a:cs typeface="Times New Roman"/>
                        </a:rPr>
                        <a:t>Prenorm.</a:t>
                      </a:r>
                      <a:endParaRPr lang="en-GB" sz="14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l">
                        <a:spcAft>
                          <a:spcPts val="0"/>
                        </a:spcAft>
                      </a:pPr>
                      <a:r>
                        <a:rPr lang="en-GB" sz="1800" b="0">
                          <a:solidFill>
                            <a:srgbClr val="000000"/>
                          </a:solidFill>
                          <a:latin typeface="Calibri"/>
                          <a:ea typeface="Times New Roman"/>
                          <a:cs typeface="Times New Roman"/>
                        </a:rPr>
                        <a:t>Metrology R&amp;D for standardization</a:t>
                      </a:r>
                      <a:endParaRPr lang="en-GB" sz="1400" b="0"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l">
                        <a:spcAft>
                          <a:spcPts val="0"/>
                        </a:spcAft>
                      </a:pPr>
                      <a:r>
                        <a:rPr lang="en-GB" sz="1800" b="1">
                          <a:solidFill>
                            <a:schemeClr val="tx1"/>
                          </a:solidFill>
                          <a:latin typeface="+mn-lt"/>
                          <a:ea typeface="Times New Roman"/>
                          <a:cs typeface="Times New Roman"/>
                        </a:rPr>
                        <a:t>Extensions</a:t>
                      </a:r>
                      <a:endParaRPr lang="en-GB" sz="1800">
                        <a:latin typeface="+mn-lt"/>
                        <a:ea typeface="Times New Roman"/>
                        <a:cs typeface="Times New Roman"/>
                      </a:endParaRPr>
                    </a:p>
                    <a:p>
                      <a:pPr algn="l">
                        <a:spcAft>
                          <a:spcPts val="0"/>
                        </a:spcAft>
                      </a:pPr>
                      <a:r>
                        <a:rPr lang="en-GB" sz="1800" b="1" baseline="0">
                          <a:latin typeface="+mn-lt"/>
                          <a:ea typeface="Times New Roman"/>
                          <a:cs typeface="Times New Roman"/>
                        </a:rPr>
                        <a:t>TP PNORM</a:t>
                      </a:r>
                      <a:endParaRPr lang="en-GB" sz="1800" b="1" dirty="0">
                        <a:latin typeface="+mn-lt"/>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DF6"/>
                    </a:solidFill>
                  </a:tcPr>
                </a:tc>
                <a:tc>
                  <a:txBody>
                    <a:bodyPr/>
                    <a:lstStyle/>
                    <a:p>
                      <a:pPr algn="l">
                        <a:spcAft>
                          <a:spcPts val="0"/>
                        </a:spcAft>
                      </a:pPr>
                      <a:r>
                        <a:rPr lang="en-GB" sz="1800" b="0">
                          <a:latin typeface="+mn-lt"/>
                          <a:ea typeface="Times New Roman"/>
                          <a:cs typeface="Times New Roman"/>
                        </a:rPr>
                        <a:t>10%</a:t>
                      </a:r>
                      <a:endParaRPr lang="en-GB" sz="1800" b="0" dirty="0">
                        <a:latin typeface="+mn-lt"/>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DF6"/>
                    </a:solidFill>
                  </a:tcPr>
                </a:tc>
                <a:extLst>
                  <a:ext uri="{0D108BD9-81ED-4DB2-BD59-A6C34878D82A}">
                    <a16:rowId xmlns:a16="http://schemas.microsoft.com/office/drawing/2014/main" val="10004"/>
                  </a:ext>
                </a:extLst>
              </a:tr>
              <a:tr h="470617">
                <a:tc rowSpan="2">
                  <a:txBody>
                    <a:bodyPr/>
                    <a:lstStyle/>
                    <a:p>
                      <a:pPr algn="l">
                        <a:spcAft>
                          <a:spcPts val="0"/>
                        </a:spcAft>
                      </a:pPr>
                      <a:r>
                        <a:rPr lang="en-GB" sz="1800" b="1" dirty="0">
                          <a:solidFill>
                            <a:srgbClr val="000000"/>
                          </a:solidFill>
                          <a:latin typeface="Calibri"/>
                          <a:ea typeface="Times New Roman"/>
                          <a:cs typeface="Times New Roman"/>
                        </a:rPr>
                        <a:t>Module 4: </a:t>
                      </a:r>
                      <a:r>
                        <a:rPr lang="en-GB" sz="1800" dirty="0">
                          <a:solidFill>
                            <a:srgbClr val="000000"/>
                          </a:solidFill>
                          <a:latin typeface="Calibri"/>
                          <a:ea typeface="Times New Roman"/>
                          <a:cs typeface="Times New Roman"/>
                        </a:rPr>
                        <a:t>Capacity building</a:t>
                      </a:r>
                      <a:endParaRPr lang="en-GB" sz="1400"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l">
                        <a:spcAft>
                          <a:spcPts val="0"/>
                        </a:spcAft>
                      </a:pPr>
                      <a:r>
                        <a:rPr lang="en-GB" sz="1800" dirty="0">
                          <a:solidFill>
                            <a:srgbClr val="000000"/>
                          </a:solidFill>
                          <a:latin typeface="Calibri"/>
                          <a:ea typeface="Times New Roman"/>
                          <a:cs typeface="Times New Roman"/>
                        </a:rPr>
                        <a:t>R&amp;D for measurement capabilities </a:t>
                      </a:r>
                      <a:endParaRPr lang="en-GB" sz="1400"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rowSpan="2">
                  <a:txBody>
                    <a:bodyPr/>
                    <a:lstStyle/>
                    <a:p>
                      <a:pPr algn="l">
                        <a:spcAft>
                          <a:spcPts val="0"/>
                        </a:spcAft>
                      </a:pPr>
                      <a:r>
                        <a:rPr lang="en-GB" sz="1800" b="1">
                          <a:latin typeface="+mn-lt"/>
                          <a:ea typeface="Times New Roman"/>
                          <a:cs typeface="Times New Roman"/>
                        </a:rPr>
                        <a:t>TP SI</a:t>
                      </a:r>
                      <a:endParaRPr lang="en-GB" sz="1800">
                        <a:latin typeface="+mn-lt"/>
                        <a:ea typeface="Times New Roman"/>
                        <a:cs typeface="Times New Roman"/>
                      </a:endParaRPr>
                    </a:p>
                    <a:p>
                      <a:pPr algn="l">
                        <a:spcAft>
                          <a:spcPts val="0"/>
                        </a:spcAft>
                      </a:pPr>
                      <a:endParaRPr lang="en-GB" sz="500" baseline="0">
                        <a:latin typeface="+mn-lt"/>
                        <a:ea typeface="Times New Roman"/>
                        <a:cs typeface="Times New Roman"/>
                      </a:endParaRPr>
                    </a:p>
                    <a:p>
                      <a:pPr algn="l">
                        <a:spcAft>
                          <a:spcPts val="0"/>
                        </a:spcAft>
                      </a:pPr>
                      <a:r>
                        <a:rPr lang="en-GB" sz="1800" b="1" baseline="0">
                          <a:latin typeface="+mn-lt"/>
                          <a:ea typeface="Times New Roman"/>
                          <a:cs typeface="Times New Roman"/>
                        </a:rPr>
                        <a:t>TP RPot</a:t>
                      </a:r>
                      <a:endParaRPr lang="en-GB" sz="1800" baseline="0">
                        <a:latin typeface="+mn-lt"/>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DF6"/>
                    </a:solidFill>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a:latin typeface="+mn-lt"/>
                          <a:ea typeface="Times New Roman"/>
                          <a:cs typeface="Times New Roman"/>
                        </a:rPr>
                        <a:t>15%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DF6"/>
                    </a:solidFill>
                  </a:tcPr>
                </a:tc>
                <a:extLst>
                  <a:ext uri="{0D108BD9-81ED-4DB2-BD59-A6C34878D82A}">
                    <a16:rowId xmlns:a16="http://schemas.microsoft.com/office/drawing/2014/main" val="10005"/>
                  </a:ext>
                </a:extLst>
              </a:tr>
              <a:tr h="589509">
                <a:tc vMerge="1">
                  <a:txBody>
                    <a:bodyPr/>
                    <a:lstStyle/>
                    <a:p>
                      <a:endParaRPr lang="en-GB"/>
                    </a:p>
                  </a:txBody>
                  <a:tcPr/>
                </a:tc>
                <a:tc>
                  <a:txBody>
                    <a:bodyPr/>
                    <a:lstStyle/>
                    <a:p>
                      <a:pPr algn="l">
                        <a:spcAft>
                          <a:spcPts val="0"/>
                        </a:spcAft>
                      </a:pPr>
                      <a:r>
                        <a:rPr lang="en-GB" sz="1800" dirty="0">
                          <a:solidFill>
                            <a:srgbClr val="000000"/>
                          </a:solidFill>
                          <a:latin typeface="Calibri"/>
                          <a:ea typeface="Times New Roman"/>
                          <a:cs typeface="Times New Roman"/>
                        </a:rPr>
                        <a:t>Capacity building projects</a:t>
                      </a:r>
                      <a:endParaRPr lang="en-GB" sz="1400"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vMerge="1">
                  <a:txBody>
                    <a:bodyPr/>
                    <a:lstStyle/>
                    <a:p>
                      <a:pPr algn="l">
                        <a:spcAft>
                          <a:spcPts val="0"/>
                        </a:spcAft>
                      </a:pPr>
                      <a:endParaRPr lang="en-GB" sz="1800" dirty="0">
                        <a:latin typeface="+mn-lt"/>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vMerge="1">
                  <a:txBody>
                    <a:bodyPr/>
                    <a:lstStyle/>
                    <a:p>
                      <a:endParaRPr lang="de-DE"/>
                    </a:p>
                  </a:txBody>
                  <a:tcPr/>
                </a:tc>
                <a:extLst>
                  <a:ext uri="{0D108BD9-81ED-4DB2-BD59-A6C34878D82A}">
                    <a16:rowId xmlns:a16="http://schemas.microsoft.com/office/drawing/2014/main" val="10006"/>
                  </a:ext>
                </a:extLst>
              </a:tr>
              <a:tr h="657455">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a:latin typeface="+mn-lt"/>
                          <a:ea typeface="Times New Roman"/>
                          <a:cs typeface="Times New Roman"/>
                        </a:rPr>
                        <a:t>Programme management and administration </a:t>
                      </a:r>
                    </a:p>
                    <a:p>
                      <a:pPr marL="0" marR="0" indent="0" algn="l" defTabSz="914400" rtl="0" eaLnBrk="1" fontAlgn="auto" latinLnBrk="0" hangingPunct="1">
                        <a:lnSpc>
                          <a:spcPct val="100000"/>
                        </a:lnSpc>
                        <a:spcBef>
                          <a:spcPts val="0"/>
                        </a:spcBef>
                        <a:spcAft>
                          <a:spcPts val="0"/>
                        </a:spcAft>
                        <a:buClrTx/>
                        <a:buSzTx/>
                        <a:buFontTx/>
                        <a:buNone/>
                        <a:tabLst/>
                        <a:defRPr/>
                      </a:pPr>
                      <a:r>
                        <a:rPr lang="en-GB" sz="1800" baseline="0">
                          <a:latin typeface="+mn-lt"/>
                          <a:ea typeface="Times New Roman"/>
                          <a:cs typeface="Times New Roman"/>
                        </a:rPr>
                        <a:t>Central support for CB and Innovation</a:t>
                      </a:r>
                      <a:endParaRPr lang="en-GB" sz="1800" dirty="0">
                        <a:latin typeface="+mn-lt"/>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pPr algn="l">
                        <a:spcAft>
                          <a:spcPts val="0"/>
                        </a:spcAft>
                      </a:pPr>
                      <a:endParaRPr lang="en-GB" sz="1800" dirty="0">
                        <a:latin typeface="+mn-lt"/>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l">
                        <a:spcAft>
                          <a:spcPts val="0"/>
                        </a:spcAft>
                      </a:pPr>
                      <a:endParaRPr lang="en-GB" sz="1800" dirty="0">
                        <a:latin typeface="+mn-lt"/>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DF6"/>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dirty="0">
                          <a:latin typeface="+mn-lt"/>
                          <a:ea typeface="Times New Roman"/>
                          <a:cs typeface="Times New Roman"/>
                        </a:rPr>
                        <a:t> 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DF6"/>
                    </a:solidFill>
                  </a:tcPr>
                </a:tc>
                <a:extLst>
                  <a:ext uri="{0D108BD9-81ED-4DB2-BD59-A6C34878D82A}">
                    <a16:rowId xmlns:a16="http://schemas.microsoft.com/office/drawing/2014/main" val="10007"/>
                  </a:ext>
                </a:extLst>
              </a:tr>
            </a:tbl>
          </a:graphicData>
        </a:graphic>
      </p:graphicFrame>
      <p:sp>
        <p:nvSpPr>
          <p:cNvPr id="2" name="Titel 1"/>
          <p:cNvSpPr>
            <a:spLocks noGrp="1"/>
          </p:cNvSpPr>
          <p:nvPr>
            <p:ph type="title"/>
          </p:nvPr>
        </p:nvSpPr>
        <p:spPr/>
        <p:txBody>
          <a:bodyPr/>
          <a:lstStyle/>
          <a:p>
            <a:r>
              <a:rPr lang="en-US" dirty="0"/>
              <a:t>EMPIR Modules</a:t>
            </a:r>
            <a:endParaRPr lang="de-CH" dirty="0"/>
          </a:p>
        </p:txBody>
      </p:sp>
      <p:sp>
        <p:nvSpPr>
          <p:cNvPr id="6" name="Fußzeilenplatzhalter 5"/>
          <p:cNvSpPr>
            <a:spLocks noGrp="1"/>
          </p:cNvSpPr>
          <p:nvPr>
            <p:ph type="ftr" sz="quarter" idx="11"/>
          </p:nvPr>
        </p:nvSpPr>
        <p:spPr/>
        <p:txBody>
          <a:bodyPr/>
          <a:lstStyle/>
          <a:p>
            <a:pPr>
              <a:defRPr/>
            </a:pPr>
            <a:r>
              <a:rPr lang="en-US"/>
              <a:t>EURAMET Introduction</a:t>
            </a:r>
            <a:endParaRPr lang="en-GB" dirty="0"/>
          </a:p>
        </p:txBody>
      </p:sp>
      <p:sp>
        <p:nvSpPr>
          <p:cNvPr id="7" name="Foliennummernplatzhalter 6"/>
          <p:cNvSpPr>
            <a:spLocks noGrp="1"/>
          </p:cNvSpPr>
          <p:nvPr>
            <p:ph type="sldNum" sz="quarter" idx="12"/>
          </p:nvPr>
        </p:nvSpPr>
        <p:spPr/>
        <p:txBody>
          <a:bodyPr/>
          <a:lstStyle/>
          <a:p>
            <a:pPr>
              <a:defRPr/>
            </a:pPr>
            <a:fld id="{A85B5487-4B75-4218-8A2A-81E105F9819D}" type="slidenum">
              <a:rPr lang="en-GB" smtClean="0"/>
              <a:pPr>
                <a:defRPr/>
              </a:pPr>
              <a:t>9</a:t>
            </a:fld>
            <a:endParaRPr lang="en-GB"/>
          </a:p>
        </p:txBody>
      </p:sp>
      <p:sp>
        <p:nvSpPr>
          <p:cNvPr id="8" name="Datumsplatzhalter 7"/>
          <p:cNvSpPr>
            <a:spLocks noGrp="1"/>
          </p:cNvSpPr>
          <p:nvPr>
            <p:ph type="dt" sz="half" idx="10"/>
          </p:nvPr>
        </p:nvSpPr>
        <p:spPr/>
        <p:txBody>
          <a:bodyPr/>
          <a:lstStyle/>
          <a:p>
            <a:pPr>
              <a:defRPr/>
            </a:pPr>
            <a:fld id="{BDC11C93-9448-40E5-AE15-801E9CD82C08}" type="datetime1">
              <a:rPr lang="en-GB" smtClean="0"/>
              <a:t>12/04/2018</a:t>
            </a:fld>
            <a:endParaRPr lang="en-GB"/>
          </a:p>
        </p:txBody>
      </p:sp>
    </p:spTree>
  </p:cSld>
  <p:clrMapOvr>
    <a:masterClrMapping/>
  </p:clrMapOvr>
</p:sld>
</file>

<file path=ppt/theme/theme1.xml><?xml version="1.0" encoding="utf-8"?>
<a:theme xmlns:a="http://schemas.openxmlformats.org/drawingml/2006/main" name="1_Office Theme">
  <a:themeElements>
    <a:clrScheme name="EURAMET">
      <a:dk1>
        <a:srgbClr val="133869"/>
      </a:dk1>
      <a:lt1>
        <a:sysClr val="window" lastClr="FFFFFF"/>
      </a:lt1>
      <a:dk2>
        <a:srgbClr val="5A5B5E"/>
      </a:dk2>
      <a:lt2>
        <a:srgbClr val="EEECE1"/>
      </a:lt2>
      <a:accent1>
        <a:srgbClr val="EDC212"/>
      </a:accent1>
      <a:accent2>
        <a:srgbClr val="F06B1D"/>
      </a:accent2>
      <a:accent3>
        <a:srgbClr val="E82533"/>
      </a:accent3>
      <a:accent4>
        <a:srgbClr val="9C005B"/>
      </a:accent4>
      <a:accent5>
        <a:srgbClr val="7DBF31"/>
      </a:accent5>
      <a:accent6>
        <a:srgbClr val="00909F"/>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1361</Words>
  <Application>Microsoft Macintosh PowerPoint</Application>
  <PresentationFormat>Bildschirmpräsentation (4:3)</PresentationFormat>
  <Paragraphs>290</Paragraphs>
  <Slides>28</Slides>
  <Notes>9</Notes>
  <HiddenSlides>2</HiddenSlides>
  <MMClips>0</MMClips>
  <ScaleCrop>false</ScaleCrop>
  <HeadingPairs>
    <vt:vector size="8" baseType="variant">
      <vt:variant>
        <vt:lpstr>Verwendete Schriftarten</vt:lpstr>
      </vt:variant>
      <vt:variant>
        <vt:i4>8</vt:i4>
      </vt:variant>
      <vt:variant>
        <vt:lpstr>Design</vt:lpstr>
      </vt:variant>
      <vt:variant>
        <vt:i4>2</vt:i4>
      </vt:variant>
      <vt:variant>
        <vt:lpstr>Eingebettete OLE-Server</vt:lpstr>
      </vt:variant>
      <vt:variant>
        <vt:i4>1</vt:i4>
      </vt:variant>
      <vt:variant>
        <vt:lpstr>Folientitel</vt:lpstr>
      </vt:variant>
      <vt:variant>
        <vt:i4>28</vt:i4>
      </vt:variant>
    </vt:vector>
  </HeadingPairs>
  <TitlesOfParts>
    <vt:vector size="39" baseType="lpstr">
      <vt:lpstr>Arial Unicode MS</vt:lpstr>
      <vt:lpstr>ＭＳ Ｐゴシック</vt:lpstr>
      <vt:lpstr>Arial</vt:lpstr>
      <vt:lpstr>Arial Narrow</vt:lpstr>
      <vt:lpstr>Calibri</vt:lpstr>
      <vt:lpstr>Symbol</vt:lpstr>
      <vt:lpstr>Times New Roman</vt:lpstr>
      <vt:lpstr>Wingdings</vt:lpstr>
      <vt:lpstr>1_Office Theme</vt:lpstr>
      <vt:lpstr>Office Theme</vt:lpstr>
      <vt:lpstr>Bitmap Image</vt:lpstr>
      <vt:lpstr>EURAMET:  A short introduction  COOMET Committee Meeting 2018, Sarajavo</vt:lpstr>
      <vt:lpstr>EURAMET</vt:lpstr>
      <vt:lpstr>EURAMET is….</vt:lpstr>
      <vt:lpstr>PowerPoint-Präsentation</vt:lpstr>
      <vt:lpstr>From cooperation to coordination: Development cycles of 10 years</vt:lpstr>
      <vt:lpstr>Strategic Objectives</vt:lpstr>
      <vt:lpstr>PowerPoint-Präsentation</vt:lpstr>
      <vt:lpstr>European Metrology Research Programmes</vt:lpstr>
      <vt:lpstr>EMPIR Modules</vt:lpstr>
      <vt:lpstr>EMPIR Instruments on the Value Creation Chain </vt:lpstr>
      <vt:lpstr>EMPIR objectives</vt:lpstr>
      <vt:lpstr>Strategic Research Agenda</vt:lpstr>
      <vt:lpstr>EMPIR Call 2018</vt:lpstr>
      <vt:lpstr>Delivering Impact</vt:lpstr>
      <vt:lpstr>PowerPoint-Präsentation</vt:lpstr>
      <vt:lpstr>Standards Development organisations</vt:lpstr>
      <vt:lpstr>Cooperation with WELMEC</vt:lpstr>
      <vt:lpstr>Monitoring of metrology needs</vt:lpstr>
      <vt:lpstr>Cooperation with COOMET</vt:lpstr>
      <vt:lpstr>Action plan 2017 - 2018</vt:lpstr>
      <vt:lpstr>Action plan 2017 - 2018</vt:lpstr>
      <vt:lpstr>PowerPoint-Präsentation</vt:lpstr>
      <vt:lpstr>PowerPoint-Präsentation</vt:lpstr>
      <vt:lpstr>  Website: Knowledge Transfer</vt:lpstr>
      <vt:lpstr>EURAMET – BIPM training on review of QMS 7/8 November 2017</vt:lpstr>
      <vt:lpstr>EURAMET Calibration &amp; Technical Guides</vt:lpstr>
      <vt:lpstr>Next GA</vt:lpstr>
      <vt:lpstr>PowerPoint-Präsentation</vt:lpstr>
    </vt:vector>
  </TitlesOfParts>
  <Company>bennis design</Company>
  <LinksUpToDate>false</LinksUpToDate>
  <SharedDoc>false</SharedDoc>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alan bennis</dc:creator>
  <cp:lastModifiedBy>Beat Jeckelmann</cp:lastModifiedBy>
  <cp:revision>137</cp:revision>
  <dcterms:created xsi:type="dcterms:W3CDTF">2014-07-17T16:12:42Z</dcterms:created>
  <dcterms:modified xsi:type="dcterms:W3CDTF">2018-04-12T07:35:55Z</dcterms:modified>
</cp:coreProperties>
</file>